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86d9400ead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55bf76e5a3458a"/>
  </p:sldMasterIdLst>
  <p:sldIdLst>
    <p:sldId xmlns:r="http://schemas.openxmlformats.org/officeDocument/2006/relationships" id="256" r:id="R6e9ded2397f840e1"/>
    <p:sldId xmlns:r="http://schemas.openxmlformats.org/officeDocument/2006/relationships" id="257" r:id="Rdf417930f3c74d46"/>
    <p:sldId xmlns:r="http://schemas.openxmlformats.org/officeDocument/2006/relationships" id="258" r:id="R467c402078fc4bd1"/>
    <p:sldId xmlns:r="http://schemas.openxmlformats.org/officeDocument/2006/relationships" id="259" r:id="Rcd6c467471634feb"/>
    <p:sldId xmlns:r="http://schemas.openxmlformats.org/officeDocument/2006/relationships" id="260" r:id="Rc06e0fb34a4040e8"/>
    <p:sldId xmlns:r="http://schemas.openxmlformats.org/officeDocument/2006/relationships" id="261" r:id="Rcd5bc469bae54ea1"/>
    <p:sldId xmlns:r="http://schemas.openxmlformats.org/officeDocument/2006/relationships" id="262" r:id="R45005cd1ca944a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55bf76e5a3458a" /><Relationship Type="http://schemas.openxmlformats.org/officeDocument/2006/relationships/slide" Target="/ppt/slides/slide1.xml" Id="R6e9ded2397f840e1" /><Relationship Type="http://schemas.openxmlformats.org/officeDocument/2006/relationships/slide" Target="/ppt/slides/slide2.xml" Id="Rdf417930f3c74d46" /><Relationship Type="http://schemas.openxmlformats.org/officeDocument/2006/relationships/slide" Target="/ppt/slides/slide3.xml" Id="R467c402078fc4bd1" /><Relationship Type="http://schemas.openxmlformats.org/officeDocument/2006/relationships/slide" Target="/ppt/slides/slide4.xml" Id="Rcd6c467471634feb" /><Relationship Type="http://schemas.openxmlformats.org/officeDocument/2006/relationships/slide" Target="/ppt/slides/slide5.xml" Id="Rc06e0fb34a4040e8" /><Relationship Type="http://schemas.openxmlformats.org/officeDocument/2006/relationships/slide" Target="/ppt/slides/slide6.xml" Id="Rcd5bc469bae54ea1" /><Relationship Type="http://schemas.openxmlformats.org/officeDocument/2006/relationships/slide" Target="/ppt/slides/slide7.xml" Id="R45005cd1ca944a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e0833e87249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fe48c099d47f9" /><Relationship Type="http://schemas.openxmlformats.org/officeDocument/2006/relationships/theme" Target="/ppt/slideMasters/theme/theme1.xml" Id="Rea5a74866d3b4e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bfe48c099d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818a4708d41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5515480ca40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578f9a10d4f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5dd1eccc347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2f5c78c9c4a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821a8a91d4d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92737cb9b4a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RØR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14 917 320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6 367 536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