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089246c54c47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1e5b56ee6a4203"/>
  </p:sldMasterIdLst>
  <p:sldIdLst>
    <p:sldId xmlns:r="http://schemas.openxmlformats.org/officeDocument/2006/relationships" id="256" r:id="R54023084651c4b95"/>
    <p:sldId xmlns:r="http://schemas.openxmlformats.org/officeDocument/2006/relationships" id="257" r:id="R6121154a14dc47aa"/>
    <p:sldId xmlns:r="http://schemas.openxmlformats.org/officeDocument/2006/relationships" id="258" r:id="Ra8925f9026ca4358"/>
    <p:sldId xmlns:r="http://schemas.openxmlformats.org/officeDocument/2006/relationships" id="259" r:id="R966ba87054a94763"/>
    <p:sldId xmlns:r="http://schemas.openxmlformats.org/officeDocument/2006/relationships" id="260" r:id="Rabe1e382c27742b2"/>
    <p:sldId xmlns:r="http://schemas.openxmlformats.org/officeDocument/2006/relationships" id="261" r:id="Re7537d80b05c4c38"/>
    <p:sldId xmlns:r="http://schemas.openxmlformats.org/officeDocument/2006/relationships" id="262" r:id="R8f1b6dd605fa4a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1e5b56ee6a4203" /><Relationship Type="http://schemas.openxmlformats.org/officeDocument/2006/relationships/slide" Target="/ppt/slides/slide1.xml" Id="R54023084651c4b95" /><Relationship Type="http://schemas.openxmlformats.org/officeDocument/2006/relationships/slide" Target="/ppt/slides/slide2.xml" Id="R6121154a14dc47aa" /><Relationship Type="http://schemas.openxmlformats.org/officeDocument/2006/relationships/slide" Target="/ppt/slides/slide3.xml" Id="Ra8925f9026ca4358" /><Relationship Type="http://schemas.openxmlformats.org/officeDocument/2006/relationships/slide" Target="/ppt/slides/slide4.xml" Id="R966ba87054a94763" /><Relationship Type="http://schemas.openxmlformats.org/officeDocument/2006/relationships/slide" Target="/ppt/slides/slide5.xml" Id="Rabe1e382c27742b2" /><Relationship Type="http://schemas.openxmlformats.org/officeDocument/2006/relationships/slide" Target="/ppt/slides/slide6.xml" Id="Re7537d80b05c4c38" /><Relationship Type="http://schemas.openxmlformats.org/officeDocument/2006/relationships/slide" Target="/ppt/slides/slide7.xml" Id="R8f1b6dd605fa4a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954714a29041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febf443de4c43" /><Relationship Type="http://schemas.openxmlformats.org/officeDocument/2006/relationships/theme" Target="/ppt/slideMasters/theme/theme1.xml" Id="R3fe2d218816145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1febf443de4c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812ccd94840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1fe25bb5044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51f2845604e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c2e96859046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633e04c704d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11daf5ef84f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3fbbe382c4a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NOPEK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NOPEK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NOPEK HOLDING AS ble etablert [år] og holder til i Lierstranda.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NOPEK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NOPEK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NOPEK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−278 116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7 642 064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31 694 331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33 101 266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NOPEK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NORDMARK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NOPEK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3414 Lierstranda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24 45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enonordmark@outlook.com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989 062 239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NOPEK HOLDING AS</a:t>
            </a:r>
          </a:p>
        </p:txBody>
      </p:sp>
    </p:spTree>
  </p:cSld>
  <p:clrMapOvr>
    <a:masterClrMapping xmlns:a="http://schemas.openxmlformats.org/drawingml/2006/main"/>
  </p:clrMapOvr>
</p:sld>
</file>