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76ae2de6ad4e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e49c53c9c435d"/>
  </p:sldMasterIdLst>
  <p:sldIdLst>
    <p:sldId xmlns:r="http://schemas.openxmlformats.org/officeDocument/2006/relationships" id="256" r:id="R36969c5fceba424d"/>
    <p:sldId xmlns:r="http://schemas.openxmlformats.org/officeDocument/2006/relationships" id="257" r:id="R974f903edaf44c82"/>
    <p:sldId xmlns:r="http://schemas.openxmlformats.org/officeDocument/2006/relationships" id="258" r:id="R09c346df5b514171"/>
    <p:sldId xmlns:r="http://schemas.openxmlformats.org/officeDocument/2006/relationships" id="259" r:id="R3fea2ee6a5124cbf"/>
    <p:sldId xmlns:r="http://schemas.openxmlformats.org/officeDocument/2006/relationships" id="260" r:id="Rae1cbb37a8814eca"/>
    <p:sldId xmlns:r="http://schemas.openxmlformats.org/officeDocument/2006/relationships" id="261" r:id="R32765c79923e4713"/>
    <p:sldId xmlns:r="http://schemas.openxmlformats.org/officeDocument/2006/relationships" id="262" r:id="Rb46b6d7cc4c2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e49c53c9c435d" /><Relationship Type="http://schemas.openxmlformats.org/officeDocument/2006/relationships/slide" Target="/ppt/slides/slide1.xml" Id="R36969c5fceba424d" /><Relationship Type="http://schemas.openxmlformats.org/officeDocument/2006/relationships/slide" Target="/ppt/slides/slide2.xml" Id="R974f903edaf44c82" /><Relationship Type="http://schemas.openxmlformats.org/officeDocument/2006/relationships/slide" Target="/ppt/slides/slide3.xml" Id="R09c346df5b514171" /><Relationship Type="http://schemas.openxmlformats.org/officeDocument/2006/relationships/slide" Target="/ppt/slides/slide4.xml" Id="R3fea2ee6a5124cbf" /><Relationship Type="http://schemas.openxmlformats.org/officeDocument/2006/relationships/slide" Target="/ppt/slides/slide5.xml" Id="Rae1cbb37a8814eca" /><Relationship Type="http://schemas.openxmlformats.org/officeDocument/2006/relationships/slide" Target="/ppt/slides/slide6.xml" Id="R32765c79923e4713" /><Relationship Type="http://schemas.openxmlformats.org/officeDocument/2006/relationships/slide" Target="/ppt/slides/slide7.xml" Id="Rb46b6d7cc4c2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c133f01d7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d5a219b074943" /><Relationship Type="http://schemas.openxmlformats.org/officeDocument/2006/relationships/theme" Target="/ppt/slideMasters/theme/theme1.xml" Id="Rcea8584fef80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fd5a219b0749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f0a3eee92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0ec630fa9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0ef38e36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026c8bc18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c33244968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980bc3fbe42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4035d8577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