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a48291c70a4d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cd14ae9a804789"/>
  </p:sldMasterIdLst>
  <p:sldIdLst>
    <p:sldId xmlns:r="http://schemas.openxmlformats.org/officeDocument/2006/relationships" id="256" r:id="R1dfa629b60df4dff"/>
    <p:sldId xmlns:r="http://schemas.openxmlformats.org/officeDocument/2006/relationships" id="257" r:id="Rf88664283ad147bd"/>
    <p:sldId xmlns:r="http://schemas.openxmlformats.org/officeDocument/2006/relationships" id="258" r:id="R42a9858ca31e40e3"/>
    <p:sldId xmlns:r="http://schemas.openxmlformats.org/officeDocument/2006/relationships" id="259" r:id="Re1598695ca374bf4"/>
    <p:sldId xmlns:r="http://schemas.openxmlformats.org/officeDocument/2006/relationships" id="260" r:id="R8c838ee1a9684366"/>
    <p:sldId xmlns:r="http://schemas.openxmlformats.org/officeDocument/2006/relationships" id="261" r:id="R8bebb811fdd642eb"/>
    <p:sldId xmlns:r="http://schemas.openxmlformats.org/officeDocument/2006/relationships" id="262" r:id="Rcd856c62223641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d14ae9a804789" /><Relationship Type="http://schemas.openxmlformats.org/officeDocument/2006/relationships/slide" Target="/ppt/slides/slide1.xml" Id="R1dfa629b60df4dff" /><Relationship Type="http://schemas.openxmlformats.org/officeDocument/2006/relationships/slide" Target="/ppt/slides/slide2.xml" Id="Rf88664283ad147bd" /><Relationship Type="http://schemas.openxmlformats.org/officeDocument/2006/relationships/slide" Target="/ppt/slides/slide3.xml" Id="R42a9858ca31e40e3" /><Relationship Type="http://schemas.openxmlformats.org/officeDocument/2006/relationships/slide" Target="/ppt/slides/slide4.xml" Id="Re1598695ca374bf4" /><Relationship Type="http://schemas.openxmlformats.org/officeDocument/2006/relationships/slide" Target="/ppt/slides/slide5.xml" Id="R8c838ee1a9684366" /><Relationship Type="http://schemas.openxmlformats.org/officeDocument/2006/relationships/slide" Target="/ppt/slides/slide6.xml" Id="R8bebb811fdd642eb" /><Relationship Type="http://schemas.openxmlformats.org/officeDocument/2006/relationships/slide" Target="/ppt/slides/slide7.xml" Id="Rcd856c62223641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2fd8fe4c446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deba06d6747ac" /><Relationship Type="http://schemas.openxmlformats.org/officeDocument/2006/relationships/theme" Target="/ppt/slideMasters/theme/theme1.xml" Id="R45538f0ffc624a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edeba06d6747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7272d58074d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6921a0db44c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e4e5519a84b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94c1c8b3149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ae89fb47547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31a46f71a44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c3064983d48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HOLDING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9 765 944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10 770 239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