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1cc59ff8b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ae3a43d8874310"/>
  </p:sldMasterIdLst>
  <p:sldIdLst>
    <p:sldId xmlns:r="http://schemas.openxmlformats.org/officeDocument/2006/relationships" id="256" r:id="R39025e9a7d244a8a"/>
    <p:sldId xmlns:r="http://schemas.openxmlformats.org/officeDocument/2006/relationships" id="257" r:id="Rdf9c160c53df4aa3"/>
    <p:sldId xmlns:r="http://schemas.openxmlformats.org/officeDocument/2006/relationships" id="258" r:id="Rcd26817d24e44bfa"/>
    <p:sldId xmlns:r="http://schemas.openxmlformats.org/officeDocument/2006/relationships" id="259" r:id="R79c10d7aaf5841e1"/>
    <p:sldId xmlns:r="http://schemas.openxmlformats.org/officeDocument/2006/relationships" id="260" r:id="R779476655fa9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e3a43d8874310" /><Relationship Type="http://schemas.openxmlformats.org/officeDocument/2006/relationships/slide" Target="/ppt/slides/slide1.xml" Id="R39025e9a7d244a8a" /><Relationship Type="http://schemas.openxmlformats.org/officeDocument/2006/relationships/slide" Target="/ppt/slides/slide2.xml" Id="Rdf9c160c53df4aa3" /><Relationship Type="http://schemas.openxmlformats.org/officeDocument/2006/relationships/slide" Target="/ppt/slides/slide3.xml" Id="Rcd26817d24e44bfa" /><Relationship Type="http://schemas.openxmlformats.org/officeDocument/2006/relationships/slide" Target="/ppt/slides/slide4.xml" Id="R79c10d7aaf5841e1" /><Relationship Type="http://schemas.openxmlformats.org/officeDocument/2006/relationships/slide" Target="/ppt/slides/slide5.xml" Id="R779476655fa9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3a6935f5a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bb27e751d4097" /><Relationship Type="http://schemas.openxmlformats.org/officeDocument/2006/relationships/theme" Target="/ppt/slideMasters/theme/theme1.xml" Id="R978544589983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bb27e751d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0d0d1461945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cee48639c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57165ae074c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707aeac8443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ac2122a947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RÅDGIVER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RÅDGIVER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