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50986108a74c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ec950cf0144347"/>
  </p:sldMasterIdLst>
  <p:sldIdLst>
    <p:sldId xmlns:r="http://schemas.openxmlformats.org/officeDocument/2006/relationships" id="256" r:id="R39025d3579b442e2"/>
    <p:sldId xmlns:r="http://schemas.openxmlformats.org/officeDocument/2006/relationships" id="257" r:id="R64454627a5174b37"/>
    <p:sldId xmlns:r="http://schemas.openxmlformats.org/officeDocument/2006/relationships" id="258" r:id="R3f0c03aa19ca4760"/>
    <p:sldId xmlns:r="http://schemas.openxmlformats.org/officeDocument/2006/relationships" id="259" r:id="Rb81939b7e84444b9"/>
    <p:sldId xmlns:r="http://schemas.openxmlformats.org/officeDocument/2006/relationships" id="260" r:id="R5e2a93da9d7e414e"/>
    <p:sldId xmlns:r="http://schemas.openxmlformats.org/officeDocument/2006/relationships" id="261" r:id="Ref1ae3e9c3944b2e"/>
    <p:sldId xmlns:r="http://schemas.openxmlformats.org/officeDocument/2006/relationships" id="262" r:id="Rd00a4c83c8634c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c950cf0144347" /><Relationship Type="http://schemas.openxmlformats.org/officeDocument/2006/relationships/slide" Target="/ppt/slides/slide1.xml" Id="R39025d3579b442e2" /><Relationship Type="http://schemas.openxmlformats.org/officeDocument/2006/relationships/slide" Target="/ppt/slides/slide2.xml" Id="R64454627a5174b37" /><Relationship Type="http://schemas.openxmlformats.org/officeDocument/2006/relationships/slide" Target="/ppt/slides/slide3.xml" Id="R3f0c03aa19ca4760" /><Relationship Type="http://schemas.openxmlformats.org/officeDocument/2006/relationships/slide" Target="/ppt/slides/slide4.xml" Id="Rb81939b7e84444b9" /><Relationship Type="http://schemas.openxmlformats.org/officeDocument/2006/relationships/slide" Target="/ppt/slides/slide5.xml" Id="R5e2a93da9d7e414e" /><Relationship Type="http://schemas.openxmlformats.org/officeDocument/2006/relationships/slide" Target="/ppt/slides/slide6.xml" Id="Ref1ae3e9c3944b2e" /><Relationship Type="http://schemas.openxmlformats.org/officeDocument/2006/relationships/slide" Target="/ppt/slides/slide7.xml" Id="Rd00a4c83c8634c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be251a3754a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0243608754bd5" /><Relationship Type="http://schemas.openxmlformats.org/officeDocument/2006/relationships/theme" Target="/ppt/slideMasters/theme/theme1.xml" Id="Re3921ad4c39140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10243608754b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48db972ab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f38f7a35246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aca6f2b5346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11e3bbe6d47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7d2afaad74f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67786973e48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a207e49f64a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BRDR BRAGDØ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BRDR BRAGDØ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6 455 761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21 108 134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21 398 884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TROND BØRRE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TORMOD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SIGRUN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SOLVEIG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Fruktveien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