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820f437d2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0921cb4844846"/>
  </p:sldMasterIdLst>
  <p:sldIdLst>
    <p:sldId xmlns:r="http://schemas.openxmlformats.org/officeDocument/2006/relationships" id="256" r:id="R1497de4b82a943a0"/>
    <p:sldId xmlns:r="http://schemas.openxmlformats.org/officeDocument/2006/relationships" id="257" r:id="R7fb0fce57a594839"/>
    <p:sldId xmlns:r="http://schemas.openxmlformats.org/officeDocument/2006/relationships" id="258" r:id="R522c10b730334e4e"/>
    <p:sldId xmlns:r="http://schemas.openxmlformats.org/officeDocument/2006/relationships" id="259" r:id="R759982e1298843f6"/>
    <p:sldId xmlns:r="http://schemas.openxmlformats.org/officeDocument/2006/relationships" id="260" r:id="R9a82d362d63443e2"/>
    <p:sldId xmlns:r="http://schemas.openxmlformats.org/officeDocument/2006/relationships" id="261" r:id="Rd95971cae95b4863"/>
    <p:sldId xmlns:r="http://schemas.openxmlformats.org/officeDocument/2006/relationships" id="262" r:id="R31704ceaca58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0921cb4844846" /><Relationship Type="http://schemas.openxmlformats.org/officeDocument/2006/relationships/slide" Target="/ppt/slides/slide1.xml" Id="R1497de4b82a943a0" /><Relationship Type="http://schemas.openxmlformats.org/officeDocument/2006/relationships/slide" Target="/ppt/slides/slide2.xml" Id="R7fb0fce57a594839" /><Relationship Type="http://schemas.openxmlformats.org/officeDocument/2006/relationships/slide" Target="/ppt/slides/slide3.xml" Id="R522c10b730334e4e" /><Relationship Type="http://schemas.openxmlformats.org/officeDocument/2006/relationships/slide" Target="/ppt/slides/slide4.xml" Id="R759982e1298843f6" /><Relationship Type="http://schemas.openxmlformats.org/officeDocument/2006/relationships/slide" Target="/ppt/slides/slide5.xml" Id="R9a82d362d63443e2" /><Relationship Type="http://schemas.openxmlformats.org/officeDocument/2006/relationships/slide" Target="/ppt/slides/slide6.xml" Id="Rd95971cae95b4863" /><Relationship Type="http://schemas.openxmlformats.org/officeDocument/2006/relationships/slide" Target="/ppt/slides/slide7.xml" Id="R31704ceaca58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18afa60e7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12f3c2264d10" /><Relationship Type="http://schemas.openxmlformats.org/officeDocument/2006/relationships/theme" Target="/ppt/slideMasters/theme/theme1.xml" Id="R50415d7cbdc84b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e12f3c226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0d61e3e6a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f5e64f523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2b602a81940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4aaef0bb4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a6a738dcf4e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bd04da4a24a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b220da70f42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ESKELAND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erlend@reeltime.no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