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f8680749564e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13ce5ef9e4a79"/>
  </p:sldMasterIdLst>
  <p:sldIdLst>
    <p:sldId xmlns:r="http://schemas.openxmlformats.org/officeDocument/2006/relationships" id="256" r:id="Rabb454ee41164632"/>
    <p:sldId xmlns:r="http://schemas.openxmlformats.org/officeDocument/2006/relationships" id="257" r:id="Rcdf22e4ab7134f7c"/>
    <p:sldId xmlns:r="http://schemas.openxmlformats.org/officeDocument/2006/relationships" id="258" r:id="Red2bab2004b54bc0"/>
    <p:sldId xmlns:r="http://schemas.openxmlformats.org/officeDocument/2006/relationships" id="259" r:id="R5917d17847784758"/>
    <p:sldId xmlns:r="http://schemas.openxmlformats.org/officeDocument/2006/relationships" id="260" r:id="R4c69d2aff3b24e85"/>
    <p:sldId xmlns:r="http://schemas.openxmlformats.org/officeDocument/2006/relationships" id="261" r:id="R3d9b1dd7f62e4010"/>
    <p:sldId xmlns:r="http://schemas.openxmlformats.org/officeDocument/2006/relationships" id="262" r:id="R0960926e55e44b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13ce5ef9e4a79" /><Relationship Type="http://schemas.openxmlformats.org/officeDocument/2006/relationships/slide" Target="/ppt/slides/slide1.xml" Id="Rabb454ee41164632" /><Relationship Type="http://schemas.openxmlformats.org/officeDocument/2006/relationships/slide" Target="/ppt/slides/slide2.xml" Id="Rcdf22e4ab7134f7c" /><Relationship Type="http://schemas.openxmlformats.org/officeDocument/2006/relationships/slide" Target="/ppt/slides/slide3.xml" Id="Red2bab2004b54bc0" /><Relationship Type="http://schemas.openxmlformats.org/officeDocument/2006/relationships/slide" Target="/ppt/slides/slide4.xml" Id="R5917d17847784758" /><Relationship Type="http://schemas.openxmlformats.org/officeDocument/2006/relationships/slide" Target="/ppt/slides/slide5.xml" Id="R4c69d2aff3b24e85" /><Relationship Type="http://schemas.openxmlformats.org/officeDocument/2006/relationships/slide" Target="/ppt/slides/slide6.xml" Id="R3d9b1dd7f62e4010" /><Relationship Type="http://schemas.openxmlformats.org/officeDocument/2006/relationships/slide" Target="/ppt/slides/slide7.xml" Id="R0960926e55e44b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7bc67d315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61e2840324c05" /><Relationship Type="http://schemas.openxmlformats.org/officeDocument/2006/relationships/theme" Target="/ppt/slideMasters/theme/theme1.xml" Id="R43fe1560f4d5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e61e2840324c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eea7deebd45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e2e2a821a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ebd45aa5a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d9401e07b49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06b7273f4e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3732508d84a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07d1f9dc744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CMOLL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−1 196 735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37 173 155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37 814 711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MØLLHAUSEN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Skogryggveien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cmoll@c2i.net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