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5bc995cf8e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29b2eb1544c3b"/>
  </p:sldMasterIdLst>
  <p:sldIdLst>
    <p:sldId xmlns:r="http://schemas.openxmlformats.org/officeDocument/2006/relationships" id="256" r:id="R8fa4ad439f7c4db8"/>
    <p:sldId xmlns:r="http://schemas.openxmlformats.org/officeDocument/2006/relationships" id="257" r:id="Rca56567139e44b39"/>
    <p:sldId xmlns:r="http://schemas.openxmlformats.org/officeDocument/2006/relationships" id="258" r:id="Rbe15e5de5f6246e1"/>
    <p:sldId xmlns:r="http://schemas.openxmlformats.org/officeDocument/2006/relationships" id="259" r:id="Rf54bb7ccf4f14010"/>
    <p:sldId xmlns:r="http://schemas.openxmlformats.org/officeDocument/2006/relationships" id="260" r:id="Rf1ee5b8773ad41ed"/>
    <p:sldId xmlns:r="http://schemas.openxmlformats.org/officeDocument/2006/relationships" id="261" r:id="R5ef57e04f5a84b0f"/>
    <p:sldId xmlns:r="http://schemas.openxmlformats.org/officeDocument/2006/relationships" id="262" r:id="R0bcf16372c57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29b2eb1544c3b" /><Relationship Type="http://schemas.openxmlformats.org/officeDocument/2006/relationships/slide" Target="/ppt/slides/slide1.xml" Id="R8fa4ad439f7c4db8" /><Relationship Type="http://schemas.openxmlformats.org/officeDocument/2006/relationships/slide" Target="/ppt/slides/slide2.xml" Id="Rca56567139e44b39" /><Relationship Type="http://schemas.openxmlformats.org/officeDocument/2006/relationships/slide" Target="/ppt/slides/slide3.xml" Id="Rbe15e5de5f6246e1" /><Relationship Type="http://schemas.openxmlformats.org/officeDocument/2006/relationships/slide" Target="/ppt/slides/slide4.xml" Id="Rf54bb7ccf4f14010" /><Relationship Type="http://schemas.openxmlformats.org/officeDocument/2006/relationships/slide" Target="/ppt/slides/slide5.xml" Id="Rf1ee5b8773ad41ed" /><Relationship Type="http://schemas.openxmlformats.org/officeDocument/2006/relationships/slide" Target="/ppt/slides/slide6.xml" Id="R5ef57e04f5a84b0f" /><Relationship Type="http://schemas.openxmlformats.org/officeDocument/2006/relationships/slide" Target="/ppt/slides/slide7.xml" Id="R0bcf16372c57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04b6ee087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9d497ad1c4e06" /><Relationship Type="http://schemas.openxmlformats.org/officeDocument/2006/relationships/theme" Target="/ppt/slideMasters/theme/theme1.xml" Id="R54b426e70e7e49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9d497ad1c4e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ed66f4b0e48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a9839c57b4d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e1d8d2ad1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f91528f43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d56f0c43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12431fd7544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4d3b8e5cf41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GUDBRANDSEN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 GUDBRANDSEN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12 246 433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13 751 982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OLAV GUDBRANDSEN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989 030 833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