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74355adc2c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5918bc4914cc5"/>
  </p:sldMasterIdLst>
  <p:sldIdLst>
    <p:sldId xmlns:r="http://schemas.openxmlformats.org/officeDocument/2006/relationships" id="256" r:id="R556398951f8f4a11"/>
    <p:sldId xmlns:r="http://schemas.openxmlformats.org/officeDocument/2006/relationships" id="257" r:id="Rbb50d1595c654ec2"/>
    <p:sldId xmlns:r="http://schemas.openxmlformats.org/officeDocument/2006/relationships" id="258" r:id="R9bf63ab0c8e14712"/>
    <p:sldId xmlns:r="http://schemas.openxmlformats.org/officeDocument/2006/relationships" id="259" r:id="Ra817fe2537be48ce"/>
    <p:sldId xmlns:r="http://schemas.openxmlformats.org/officeDocument/2006/relationships" id="260" r:id="R9e692b25e6a9436a"/>
    <p:sldId xmlns:r="http://schemas.openxmlformats.org/officeDocument/2006/relationships" id="261" r:id="R40e96c2ab17d415e"/>
    <p:sldId xmlns:r="http://schemas.openxmlformats.org/officeDocument/2006/relationships" id="262" r:id="R85946f280265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5918bc4914cc5" /><Relationship Type="http://schemas.openxmlformats.org/officeDocument/2006/relationships/slide" Target="/ppt/slides/slide1.xml" Id="R556398951f8f4a11" /><Relationship Type="http://schemas.openxmlformats.org/officeDocument/2006/relationships/slide" Target="/ppt/slides/slide2.xml" Id="Rbb50d1595c654ec2" /><Relationship Type="http://schemas.openxmlformats.org/officeDocument/2006/relationships/slide" Target="/ppt/slides/slide3.xml" Id="R9bf63ab0c8e14712" /><Relationship Type="http://schemas.openxmlformats.org/officeDocument/2006/relationships/slide" Target="/ppt/slides/slide4.xml" Id="Ra817fe2537be48ce" /><Relationship Type="http://schemas.openxmlformats.org/officeDocument/2006/relationships/slide" Target="/ppt/slides/slide5.xml" Id="R9e692b25e6a9436a" /><Relationship Type="http://schemas.openxmlformats.org/officeDocument/2006/relationships/slide" Target="/ppt/slides/slide6.xml" Id="R40e96c2ab17d415e" /><Relationship Type="http://schemas.openxmlformats.org/officeDocument/2006/relationships/slide" Target="/ppt/slides/slide7.xml" Id="R85946f280265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c0bab111f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928df5a084d43" /><Relationship Type="http://schemas.openxmlformats.org/officeDocument/2006/relationships/theme" Target="/ppt/slideMasters/theme/theme1.xml" Id="R5d4e87ebd7be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928df5a084d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02cc59970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4f15fb3ba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d10c20357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a8e62bf6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d06658ecf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2d47fea845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edbab2c2445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