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23945fd9e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c0181f2534e5d"/>
  </p:sldMasterIdLst>
  <p:sldIdLst>
    <p:sldId xmlns:r="http://schemas.openxmlformats.org/officeDocument/2006/relationships" id="256" r:id="R4767d28122484a08"/>
    <p:sldId xmlns:r="http://schemas.openxmlformats.org/officeDocument/2006/relationships" id="257" r:id="R587c672f81d64cbc"/>
    <p:sldId xmlns:r="http://schemas.openxmlformats.org/officeDocument/2006/relationships" id="258" r:id="Rcab096022ab74e2c"/>
    <p:sldId xmlns:r="http://schemas.openxmlformats.org/officeDocument/2006/relationships" id="259" r:id="R4a524cf7358540c0"/>
    <p:sldId xmlns:r="http://schemas.openxmlformats.org/officeDocument/2006/relationships" id="260" r:id="Rd559f83cad774318"/>
    <p:sldId xmlns:r="http://schemas.openxmlformats.org/officeDocument/2006/relationships" id="261" r:id="R53c5077db7624283"/>
    <p:sldId xmlns:r="http://schemas.openxmlformats.org/officeDocument/2006/relationships" id="262" r:id="R74256bb2ad7b41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c0181f2534e5d" /><Relationship Type="http://schemas.openxmlformats.org/officeDocument/2006/relationships/slide" Target="/ppt/slides/slide1.xml" Id="R4767d28122484a08" /><Relationship Type="http://schemas.openxmlformats.org/officeDocument/2006/relationships/slide" Target="/ppt/slides/slide2.xml" Id="R587c672f81d64cbc" /><Relationship Type="http://schemas.openxmlformats.org/officeDocument/2006/relationships/slide" Target="/ppt/slides/slide3.xml" Id="Rcab096022ab74e2c" /><Relationship Type="http://schemas.openxmlformats.org/officeDocument/2006/relationships/slide" Target="/ppt/slides/slide4.xml" Id="R4a524cf7358540c0" /><Relationship Type="http://schemas.openxmlformats.org/officeDocument/2006/relationships/slide" Target="/ppt/slides/slide5.xml" Id="Rd559f83cad774318" /><Relationship Type="http://schemas.openxmlformats.org/officeDocument/2006/relationships/slide" Target="/ppt/slides/slide6.xml" Id="R53c5077db7624283" /><Relationship Type="http://schemas.openxmlformats.org/officeDocument/2006/relationships/slide" Target="/ppt/slides/slide7.xml" Id="R74256bb2ad7b41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de3898e6d46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a5d7350714819" /><Relationship Type="http://schemas.openxmlformats.org/officeDocument/2006/relationships/theme" Target="/ppt/slideMasters/theme/theme1.xml" Id="Raace00c94adb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ba5d735071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cb8321712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b25035edb43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1746da86c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8253f131d4f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33c839f77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88c1a6405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8daffceff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SØNDRE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EIENDOM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−2 416 631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23 894 519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131 012 201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677 527 072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KLETTUM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CHRISTIAN KLETTUM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KLETTUM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KLETTUM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KLETTUM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97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post@sondre-eiendom.no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EIENDOM AS</a:t>
            </a:r>
          </a:p>
        </p:txBody>
      </p:sp>
    </p:spTree>
  </p:cSld>
  <p:clrMapOvr>
    <a:masterClrMapping xmlns:a="http://schemas.openxmlformats.org/drawingml/2006/main"/>
  </p:clrMapOvr>
</p:sld>
</file>