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fe65b8b2df4b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4b46334ebd4d82"/>
  </p:sldMasterIdLst>
  <p:sldIdLst>
    <p:sldId xmlns:r="http://schemas.openxmlformats.org/officeDocument/2006/relationships" id="256" r:id="R0aa269be354c47b5"/>
    <p:sldId xmlns:r="http://schemas.openxmlformats.org/officeDocument/2006/relationships" id="257" r:id="R161be8e0bfc3497c"/>
    <p:sldId xmlns:r="http://schemas.openxmlformats.org/officeDocument/2006/relationships" id="258" r:id="R342423898ce14594"/>
    <p:sldId xmlns:r="http://schemas.openxmlformats.org/officeDocument/2006/relationships" id="259" r:id="R4881eb35ad074272"/>
    <p:sldId xmlns:r="http://schemas.openxmlformats.org/officeDocument/2006/relationships" id="260" r:id="Rb3657019613648a8"/>
    <p:sldId xmlns:r="http://schemas.openxmlformats.org/officeDocument/2006/relationships" id="261" r:id="Rf85c94c1e4304af6"/>
    <p:sldId xmlns:r="http://schemas.openxmlformats.org/officeDocument/2006/relationships" id="262" r:id="Rb3b24679c1e64d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4b46334ebd4d82" /><Relationship Type="http://schemas.openxmlformats.org/officeDocument/2006/relationships/slide" Target="/ppt/slides/slide1.xml" Id="R0aa269be354c47b5" /><Relationship Type="http://schemas.openxmlformats.org/officeDocument/2006/relationships/slide" Target="/ppt/slides/slide2.xml" Id="R161be8e0bfc3497c" /><Relationship Type="http://schemas.openxmlformats.org/officeDocument/2006/relationships/slide" Target="/ppt/slides/slide3.xml" Id="R342423898ce14594" /><Relationship Type="http://schemas.openxmlformats.org/officeDocument/2006/relationships/slide" Target="/ppt/slides/slide4.xml" Id="R4881eb35ad074272" /><Relationship Type="http://schemas.openxmlformats.org/officeDocument/2006/relationships/slide" Target="/ppt/slides/slide5.xml" Id="Rb3657019613648a8" /><Relationship Type="http://schemas.openxmlformats.org/officeDocument/2006/relationships/slide" Target="/ppt/slides/slide6.xml" Id="Rf85c94c1e4304af6" /><Relationship Type="http://schemas.openxmlformats.org/officeDocument/2006/relationships/slide" Target="/ppt/slides/slide7.xml" Id="Rb3b24679c1e64d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b5e38bb9b34f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467a188804464" /><Relationship Type="http://schemas.openxmlformats.org/officeDocument/2006/relationships/theme" Target="/ppt/slideMasters/theme/theme1.xml" Id="Rfe754084a15347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d467a1888044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d77831e7748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6ae2d362d4f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6baa9636049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c529ec3424a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22def085a48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72302c7ac4b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d8ebfcb5b4d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HT INVEST AS ble etablert [år] og holder til i Vanse.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219 332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190 039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436 068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5 397 606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TØNNESSEN HENNING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Åmland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989 017 993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 INVEST AS</a:t>
            </a:r>
          </a:p>
        </p:txBody>
      </p:sp>
    </p:spTree>
  </p:cSld>
  <p:clrMapOvr>
    <a:masterClrMapping xmlns:a="http://schemas.openxmlformats.org/drawingml/2006/main"/>
  </p:clrMapOvr>
</p:sld>
</file>