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acf08a1fa54c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dc311e13784c73"/>
  </p:sldMasterIdLst>
  <p:sldIdLst>
    <p:sldId xmlns:r="http://schemas.openxmlformats.org/officeDocument/2006/relationships" id="256" r:id="Reaea600ed5384014"/>
    <p:sldId xmlns:r="http://schemas.openxmlformats.org/officeDocument/2006/relationships" id="257" r:id="R7ee8d111d7cd411f"/>
    <p:sldId xmlns:r="http://schemas.openxmlformats.org/officeDocument/2006/relationships" id="258" r:id="R176016ae47b847fc"/>
    <p:sldId xmlns:r="http://schemas.openxmlformats.org/officeDocument/2006/relationships" id="259" r:id="R1bb8b127b4484de7"/>
    <p:sldId xmlns:r="http://schemas.openxmlformats.org/officeDocument/2006/relationships" id="260" r:id="R8f2c1c075b69451e"/>
    <p:sldId xmlns:r="http://schemas.openxmlformats.org/officeDocument/2006/relationships" id="261" r:id="Rdef23065a4fa4eeb"/>
    <p:sldId xmlns:r="http://schemas.openxmlformats.org/officeDocument/2006/relationships" id="262" r:id="R13c96768e17c4e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c311e13784c73" /><Relationship Type="http://schemas.openxmlformats.org/officeDocument/2006/relationships/slide" Target="/ppt/slides/slide1.xml" Id="Reaea600ed5384014" /><Relationship Type="http://schemas.openxmlformats.org/officeDocument/2006/relationships/slide" Target="/ppt/slides/slide2.xml" Id="R7ee8d111d7cd411f" /><Relationship Type="http://schemas.openxmlformats.org/officeDocument/2006/relationships/slide" Target="/ppt/slides/slide3.xml" Id="R176016ae47b847fc" /><Relationship Type="http://schemas.openxmlformats.org/officeDocument/2006/relationships/slide" Target="/ppt/slides/slide4.xml" Id="R1bb8b127b4484de7" /><Relationship Type="http://schemas.openxmlformats.org/officeDocument/2006/relationships/slide" Target="/ppt/slides/slide5.xml" Id="R8f2c1c075b69451e" /><Relationship Type="http://schemas.openxmlformats.org/officeDocument/2006/relationships/slide" Target="/ppt/slides/slide6.xml" Id="Rdef23065a4fa4eeb" /><Relationship Type="http://schemas.openxmlformats.org/officeDocument/2006/relationships/slide" Target="/ppt/slides/slide7.xml" Id="R13c96768e17c4e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fea25c2ee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9779ae38c4d1c" /><Relationship Type="http://schemas.openxmlformats.org/officeDocument/2006/relationships/theme" Target="/ppt/slideMasters/theme/theme1.xml" Id="R7a478cf1de2742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d9779ae38c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0f104a4a845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db9acf716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f0a52fdbf4e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adde57b9b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eb010f38445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514a4380c4c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729feb96f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