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18b0add2ff47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07384278f54b4b"/>
  </p:sldMasterIdLst>
  <p:sldIdLst>
    <p:sldId xmlns:r="http://schemas.openxmlformats.org/officeDocument/2006/relationships" id="256" r:id="R3467dd96a0164b6d"/>
    <p:sldId xmlns:r="http://schemas.openxmlformats.org/officeDocument/2006/relationships" id="257" r:id="Rf4241d32460646be"/>
    <p:sldId xmlns:r="http://schemas.openxmlformats.org/officeDocument/2006/relationships" id="258" r:id="Rf9b98d2db1de4004"/>
    <p:sldId xmlns:r="http://schemas.openxmlformats.org/officeDocument/2006/relationships" id="259" r:id="Rb45019375c2e4bde"/>
    <p:sldId xmlns:r="http://schemas.openxmlformats.org/officeDocument/2006/relationships" id="260" r:id="R2bbfb8e57f9345e7"/>
    <p:sldId xmlns:r="http://schemas.openxmlformats.org/officeDocument/2006/relationships" id="261" r:id="Rd1d411d7195f47d9"/>
    <p:sldId xmlns:r="http://schemas.openxmlformats.org/officeDocument/2006/relationships" id="262" r:id="R91a3d5252bd54e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07384278f54b4b" /><Relationship Type="http://schemas.openxmlformats.org/officeDocument/2006/relationships/slide" Target="/ppt/slides/slide1.xml" Id="R3467dd96a0164b6d" /><Relationship Type="http://schemas.openxmlformats.org/officeDocument/2006/relationships/slide" Target="/ppt/slides/slide2.xml" Id="Rf4241d32460646be" /><Relationship Type="http://schemas.openxmlformats.org/officeDocument/2006/relationships/slide" Target="/ppt/slides/slide3.xml" Id="Rf9b98d2db1de4004" /><Relationship Type="http://schemas.openxmlformats.org/officeDocument/2006/relationships/slide" Target="/ppt/slides/slide4.xml" Id="Rb45019375c2e4bde" /><Relationship Type="http://schemas.openxmlformats.org/officeDocument/2006/relationships/slide" Target="/ppt/slides/slide5.xml" Id="R2bbfb8e57f9345e7" /><Relationship Type="http://schemas.openxmlformats.org/officeDocument/2006/relationships/slide" Target="/ppt/slides/slide6.xml" Id="Rd1d411d7195f47d9" /><Relationship Type="http://schemas.openxmlformats.org/officeDocument/2006/relationships/slide" Target="/ppt/slides/slide7.xml" Id="R91a3d5252bd54e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dc72f27a843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b24ef575a4231" /><Relationship Type="http://schemas.openxmlformats.org/officeDocument/2006/relationships/theme" Target="/ppt/slideMasters/theme/theme1.xml" Id="Rb5b41009b1be44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cb24ef575a42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18a7b264c4f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5d83396b04c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ab5758b1c40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a420450d743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f86746c334e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5c38c36454d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a8e4ebe6945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 TUNG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TUNG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11 369 022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11 804 475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STIG RAGNAR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ANDREAS DIDRIKSEN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VEGARD DIDRIKSEN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