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e8229c4b14e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5bf8acb4e477c"/>
  </p:sldMasterIdLst>
  <p:sldIdLst>
    <p:sldId xmlns:r="http://schemas.openxmlformats.org/officeDocument/2006/relationships" id="256" r:id="R663afed22d074ced"/>
    <p:sldId xmlns:r="http://schemas.openxmlformats.org/officeDocument/2006/relationships" id="257" r:id="R4905bb261edf4883"/>
    <p:sldId xmlns:r="http://schemas.openxmlformats.org/officeDocument/2006/relationships" id="258" r:id="R937f0fa0d1374f36"/>
    <p:sldId xmlns:r="http://schemas.openxmlformats.org/officeDocument/2006/relationships" id="259" r:id="Rf685b69adad6455f"/>
    <p:sldId xmlns:r="http://schemas.openxmlformats.org/officeDocument/2006/relationships" id="260" r:id="Rb8e4b7b2366744c6"/>
    <p:sldId xmlns:r="http://schemas.openxmlformats.org/officeDocument/2006/relationships" id="261" r:id="Rf936ef3e1e1f46b4"/>
    <p:sldId xmlns:r="http://schemas.openxmlformats.org/officeDocument/2006/relationships" id="262" r:id="R2d5fe265e8af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5bf8acb4e477c" /><Relationship Type="http://schemas.openxmlformats.org/officeDocument/2006/relationships/slide" Target="/ppt/slides/slide1.xml" Id="R663afed22d074ced" /><Relationship Type="http://schemas.openxmlformats.org/officeDocument/2006/relationships/slide" Target="/ppt/slides/slide2.xml" Id="R4905bb261edf4883" /><Relationship Type="http://schemas.openxmlformats.org/officeDocument/2006/relationships/slide" Target="/ppt/slides/slide3.xml" Id="R937f0fa0d1374f36" /><Relationship Type="http://schemas.openxmlformats.org/officeDocument/2006/relationships/slide" Target="/ppt/slides/slide4.xml" Id="Rf685b69adad6455f" /><Relationship Type="http://schemas.openxmlformats.org/officeDocument/2006/relationships/slide" Target="/ppt/slides/slide5.xml" Id="Rb8e4b7b2366744c6" /><Relationship Type="http://schemas.openxmlformats.org/officeDocument/2006/relationships/slide" Target="/ppt/slides/slide6.xml" Id="Rf936ef3e1e1f46b4" /><Relationship Type="http://schemas.openxmlformats.org/officeDocument/2006/relationships/slide" Target="/ppt/slides/slide7.xml" Id="R2d5fe265e8af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73153163240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c8922ccbb4173" /><Relationship Type="http://schemas.openxmlformats.org/officeDocument/2006/relationships/theme" Target="/ppt/slideMasters/theme/theme1.xml" Id="Rd1fd9e3f42b94f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c8922ccbb41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d56d1897144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c65a6631d46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37166b386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d8b5327cb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7e7c09fb2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4d91b9c64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03ba3f5f9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TUNG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TUNG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11 804 475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RAGNAR TUNG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DIDRIKSEN TUNG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KOJEN TUNG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