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569a777be14b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ecb244764a4f30"/>
  </p:sldMasterIdLst>
  <p:sldIdLst>
    <p:sldId xmlns:r="http://schemas.openxmlformats.org/officeDocument/2006/relationships" id="256" r:id="R60b7c2727abe4a14"/>
    <p:sldId xmlns:r="http://schemas.openxmlformats.org/officeDocument/2006/relationships" id="257" r:id="Rfb1d27fbea224503"/>
    <p:sldId xmlns:r="http://schemas.openxmlformats.org/officeDocument/2006/relationships" id="258" r:id="R1514577654374fff"/>
    <p:sldId xmlns:r="http://schemas.openxmlformats.org/officeDocument/2006/relationships" id="259" r:id="Rdcd06b4720c84ef3"/>
    <p:sldId xmlns:r="http://schemas.openxmlformats.org/officeDocument/2006/relationships" id="260" r:id="R4cf782d72d344d2e"/>
    <p:sldId xmlns:r="http://schemas.openxmlformats.org/officeDocument/2006/relationships" id="261" r:id="R28e0bd1a553e4991"/>
    <p:sldId xmlns:r="http://schemas.openxmlformats.org/officeDocument/2006/relationships" id="262" r:id="Rfef4e2e69d4b4f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ecb244764a4f30" /><Relationship Type="http://schemas.openxmlformats.org/officeDocument/2006/relationships/slide" Target="/ppt/slides/slide1.xml" Id="R60b7c2727abe4a14" /><Relationship Type="http://schemas.openxmlformats.org/officeDocument/2006/relationships/slide" Target="/ppt/slides/slide2.xml" Id="Rfb1d27fbea224503" /><Relationship Type="http://schemas.openxmlformats.org/officeDocument/2006/relationships/slide" Target="/ppt/slides/slide3.xml" Id="R1514577654374fff" /><Relationship Type="http://schemas.openxmlformats.org/officeDocument/2006/relationships/slide" Target="/ppt/slides/slide4.xml" Id="Rdcd06b4720c84ef3" /><Relationship Type="http://schemas.openxmlformats.org/officeDocument/2006/relationships/slide" Target="/ppt/slides/slide5.xml" Id="R4cf782d72d344d2e" /><Relationship Type="http://schemas.openxmlformats.org/officeDocument/2006/relationships/slide" Target="/ppt/slides/slide6.xml" Id="R28e0bd1a553e4991" /><Relationship Type="http://schemas.openxmlformats.org/officeDocument/2006/relationships/slide" Target="/ppt/slides/slide7.xml" Id="Rfef4e2e69d4b4f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ae3c7bcf7f41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d440839e04da1" /><Relationship Type="http://schemas.openxmlformats.org/officeDocument/2006/relationships/theme" Target="/ppt/slideMasters/theme/theme1.xml" Id="R93a8c7235d0747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2d440839e04d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ad7c69c2a4a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352fb46d045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dc94f454a49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453d7ade74c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d37c13e7242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76b9906b047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ea2c802f441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ZURARIS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ZURARIS HOLDING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2 203 507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15 632 344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16 406 801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ZURARIS ELEFTHERIOS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Rødmyrjordet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988 934 321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