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d5ab1718b4f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fe3065e054e68"/>
  </p:sldMasterIdLst>
  <p:sldIdLst>
    <p:sldId xmlns:r="http://schemas.openxmlformats.org/officeDocument/2006/relationships" id="256" r:id="Redfce2202af34cc2"/>
    <p:sldId xmlns:r="http://schemas.openxmlformats.org/officeDocument/2006/relationships" id="257" r:id="Raae265e2da934fe4"/>
    <p:sldId xmlns:r="http://schemas.openxmlformats.org/officeDocument/2006/relationships" id="258" r:id="R66eb7f2fde0c48a3"/>
    <p:sldId xmlns:r="http://schemas.openxmlformats.org/officeDocument/2006/relationships" id="259" r:id="R822bcbfc7ce14619"/>
    <p:sldId xmlns:r="http://schemas.openxmlformats.org/officeDocument/2006/relationships" id="260" r:id="R5a73dccc15854315"/>
    <p:sldId xmlns:r="http://schemas.openxmlformats.org/officeDocument/2006/relationships" id="261" r:id="Ra45430664305439e"/>
    <p:sldId xmlns:r="http://schemas.openxmlformats.org/officeDocument/2006/relationships" id="262" r:id="R7f7ce243d48e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fe3065e054e68" /><Relationship Type="http://schemas.openxmlformats.org/officeDocument/2006/relationships/slide" Target="/ppt/slides/slide1.xml" Id="Redfce2202af34cc2" /><Relationship Type="http://schemas.openxmlformats.org/officeDocument/2006/relationships/slide" Target="/ppt/slides/slide2.xml" Id="Raae265e2da934fe4" /><Relationship Type="http://schemas.openxmlformats.org/officeDocument/2006/relationships/slide" Target="/ppt/slides/slide3.xml" Id="R66eb7f2fde0c48a3" /><Relationship Type="http://schemas.openxmlformats.org/officeDocument/2006/relationships/slide" Target="/ppt/slides/slide4.xml" Id="R822bcbfc7ce14619" /><Relationship Type="http://schemas.openxmlformats.org/officeDocument/2006/relationships/slide" Target="/ppt/slides/slide5.xml" Id="R5a73dccc15854315" /><Relationship Type="http://schemas.openxmlformats.org/officeDocument/2006/relationships/slide" Target="/ppt/slides/slide6.xml" Id="Ra45430664305439e" /><Relationship Type="http://schemas.openxmlformats.org/officeDocument/2006/relationships/slide" Target="/ppt/slides/slide7.xml" Id="R7f7ce243d48e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367c0384fa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aea531c994c2b" /><Relationship Type="http://schemas.openxmlformats.org/officeDocument/2006/relationships/theme" Target="/ppt/slideMasters/theme/theme1.xml" Id="R87a5be3e9b5348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aea531c99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59b1a8d79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bf6feaf3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4c86c69f042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42b79755547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9401b459b48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5bdad120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2596f6500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KROGH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30 669 156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38 651 929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ARVID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KROGH NICOLAI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988 888 990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KROGH HOLDING AS</a:t>
            </a:r>
          </a:p>
        </p:txBody>
      </p:sp>
    </p:spTree>
  </p:cSld>
  <p:clrMapOvr>
    <a:masterClrMapping xmlns:a="http://schemas.openxmlformats.org/drawingml/2006/main"/>
  </p:clrMapOvr>
</p:sld>
</file>