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ea9dcab4a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35d7371ee4a58"/>
  </p:sldMasterIdLst>
  <p:sldIdLst>
    <p:sldId xmlns:r="http://schemas.openxmlformats.org/officeDocument/2006/relationships" id="256" r:id="R72fb300fa4804367"/>
    <p:sldId xmlns:r="http://schemas.openxmlformats.org/officeDocument/2006/relationships" id="257" r:id="Reda94e4443764116"/>
    <p:sldId xmlns:r="http://schemas.openxmlformats.org/officeDocument/2006/relationships" id="258" r:id="R342f23df6ed74aa3"/>
    <p:sldId xmlns:r="http://schemas.openxmlformats.org/officeDocument/2006/relationships" id="259" r:id="R0d70efeaba2342c7"/>
    <p:sldId xmlns:r="http://schemas.openxmlformats.org/officeDocument/2006/relationships" id="260" r:id="Rea72da4eabd84a57"/>
    <p:sldId xmlns:r="http://schemas.openxmlformats.org/officeDocument/2006/relationships" id="261" r:id="R98d31ec9a9a542f6"/>
    <p:sldId xmlns:r="http://schemas.openxmlformats.org/officeDocument/2006/relationships" id="262" r:id="R940fc556261248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35d7371ee4a58" /><Relationship Type="http://schemas.openxmlformats.org/officeDocument/2006/relationships/slide" Target="/ppt/slides/slide1.xml" Id="R72fb300fa4804367" /><Relationship Type="http://schemas.openxmlformats.org/officeDocument/2006/relationships/slide" Target="/ppt/slides/slide2.xml" Id="Reda94e4443764116" /><Relationship Type="http://schemas.openxmlformats.org/officeDocument/2006/relationships/slide" Target="/ppt/slides/slide3.xml" Id="R342f23df6ed74aa3" /><Relationship Type="http://schemas.openxmlformats.org/officeDocument/2006/relationships/slide" Target="/ppt/slides/slide4.xml" Id="R0d70efeaba2342c7" /><Relationship Type="http://schemas.openxmlformats.org/officeDocument/2006/relationships/slide" Target="/ppt/slides/slide5.xml" Id="Rea72da4eabd84a57" /><Relationship Type="http://schemas.openxmlformats.org/officeDocument/2006/relationships/slide" Target="/ppt/slides/slide6.xml" Id="R98d31ec9a9a542f6" /><Relationship Type="http://schemas.openxmlformats.org/officeDocument/2006/relationships/slide" Target="/ppt/slides/slide7.xml" Id="R940fc556261248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11d5cd5f6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efd9d82ea4029" /><Relationship Type="http://schemas.openxmlformats.org/officeDocument/2006/relationships/theme" Target="/ppt/slideMasters/theme/theme1.xml" Id="Racc42a97e53b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4efd9d82ea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049b29494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c323d8f87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e64b192e7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cabc7eab4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60428a383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892d2b2c043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3ba2ddb5944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