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2892eae04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fc4a9e7264b64"/>
  </p:sldMasterIdLst>
  <p:sldIdLst>
    <p:sldId xmlns:r="http://schemas.openxmlformats.org/officeDocument/2006/relationships" id="256" r:id="R977b1f1a349b4c30"/>
    <p:sldId xmlns:r="http://schemas.openxmlformats.org/officeDocument/2006/relationships" id="257" r:id="R28430610c2ad4f07"/>
    <p:sldId xmlns:r="http://schemas.openxmlformats.org/officeDocument/2006/relationships" id="258" r:id="Ra03dacdf4e7a4780"/>
    <p:sldId xmlns:r="http://schemas.openxmlformats.org/officeDocument/2006/relationships" id="259" r:id="Ra535188bd18b411c"/>
    <p:sldId xmlns:r="http://schemas.openxmlformats.org/officeDocument/2006/relationships" id="260" r:id="Re38cfbe7ab814797"/>
    <p:sldId xmlns:r="http://schemas.openxmlformats.org/officeDocument/2006/relationships" id="261" r:id="R953823518450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fc4a9e7264b64" /><Relationship Type="http://schemas.openxmlformats.org/officeDocument/2006/relationships/slide" Target="/ppt/slides/slide1.xml" Id="R977b1f1a349b4c30" /><Relationship Type="http://schemas.openxmlformats.org/officeDocument/2006/relationships/slide" Target="/ppt/slides/slide2.xml" Id="R28430610c2ad4f07" /><Relationship Type="http://schemas.openxmlformats.org/officeDocument/2006/relationships/slide" Target="/ppt/slides/slide3.xml" Id="Ra03dacdf4e7a4780" /><Relationship Type="http://schemas.openxmlformats.org/officeDocument/2006/relationships/slide" Target="/ppt/slides/slide4.xml" Id="Ra535188bd18b411c" /><Relationship Type="http://schemas.openxmlformats.org/officeDocument/2006/relationships/slide" Target="/ppt/slides/slide5.xml" Id="Re38cfbe7ab814797" /><Relationship Type="http://schemas.openxmlformats.org/officeDocument/2006/relationships/slide" Target="/ppt/slides/slide6.xml" Id="R953823518450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e44359339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0294c4c994014" /><Relationship Type="http://schemas.openxmlformats.org/officeDocument/2006/relationships/theme" Target="/ppt/slideMasters/theme/theme1.xml" Id="R5ed2810a7c84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0294c4c99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4f7fcb762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ad9e5f3b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bf4d4db0d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ae46fcd0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b79e9dc524e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53dac280c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