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fb8f96910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86ab1854ce43da"/>
  </p:sldMasterIdLst>
  <p:sldIdLst>
    <p:sldId xmlns:r="http://schemas.openxmlformats.org/officeDocument/2006/relationships" id="256" r:id="Rae967860af5542ba"/>
    <p:sldId xmlns:r="http://schemas.openxmlformats.org/officeDocument/2006/relationships" id="257" r:id="R0104ae22161b4a88"/>
    <p:sldId xmlns:r="http://schemas.openxmlformats.org/officeDocument/2006/relationships" id="258" r:id="Rbc5ddc1222774f8d"/>
    <p:sldId xmlns:r="http://schemas.openxmlformats.org/officeDocument/2006/relationships" id="259" r:id="R518555aa9fd54ca3"/>
    <p:sldId xmlns:r="http://schemas.openxmlformats.org/officeDocument/2006/relationships" id="260" r:id="R223dff8cf95c4729"/>
    <p:sldId xmlns:r="http://schemas.openxmlformats.org/officeDocument/2006/relationships" id="261" r:id="Rcaa5bcd607c2482c"/>
    <p:sldId xmlns:r="http://schemas.openxmlformats.org/officeDocument/2006/relationships" id="262" r:id="Rd45a0d090871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6ab1854ce43da" /><Relationship Type="http://schemas.openxmlformats.org/officeDocument/2006/relationships/slide" Target="/ppt/slides/slide1.xml" Id="Rae967860af5542ba" /><Relationship Type="http://schemas.openxmlformats.org/officeDocument/2006/relationships/slide" Target="/ppt/slides/slide2.xml" Id="R0104ae22161b4a88" /><Relationship Type="http://schemas.openxmlformats.org/officeDocument/2006/relationships/slide" Target="/ppt/slides/slide3.xml" Id="Rbc5ddc1222774f8d" /><Relationship Type="http://schemas.openxmlformats.org/officeDocument/2006/relationships/slide" Target="/ppt/slides/slide4.xml" Id="R518555aa9fd54ca3" /><Relationship Type="http://schemas.openxmlformats.org/officeDocument/2006/relationships/slide" Target="/ppt/slides/slide5.xml" Id="R223dff8cf95c4729" /><Relationship Type="http://schemas.openxmlformats.org/officeDocument/2006/relationships/slide" Target="/ppt/slides/slide6.xml" Id="Rcaa5bcd607c2482c" /><Relationship Type="http://schemas.openxmlformats.org/officeDocument/2006/relationships/slide" Target="/ppt/slides/slide7.xml" Id="Rd45a0d090871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25b6ff83043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50dd977484b0a" /><Relationship Type="http://schemas.openxmlformats.org/officeDocument/2006/relationships/theme" Target="/ppt/slideMasters/theme/theme1.xml" Id="R3395e926de78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50dd97748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0b6ea633c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1fc308986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fe84cbb77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0925e8452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8db4177d49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3a44d448040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c9f6008c14b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15 019 959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HÅVARD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