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d96de9100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be491d9ec40d1"/>
  </p:sldMasterIdLst>
  <p:sldIdLst>
    <p:sldId xmlns:r="http://schemas.openxmlformats.org/officeDocument/2006/relationships" id="256" r:id="R23e1db93c01c4216"/>
    <p:sldId xmlns:r="http://schemas.openxmlformats.org/officeDocument/2006/relationships" id="257" r:id="Rc487054d33a3431b"/>
    <p:sldId xmlns:r="http://schemas.openxmlformats.org/officeDocument/2006/relationships" id="258" r:id="R7ccd90e1ffc14a84"/>
    <p:sldId xmlns:r="http://schemas.openxmlformats.org/officeDocument/2006/relationships" id="259" r:id="R08458c8bb87c4db8"/>
    <p:sldId xmlns:r="http://schemas.openxmlformats.org/officeDocument/2006/relationships" id="260" r:id="Rbb91b746020c439a"/>
    <p:sldId xmlns:r="http://schemas.openxmlformats.org/officeDocument/2006/relationships" id="261" r:id="R6c5468fe3b1d4117"/>
    <p:sldId xmlns:r="http://schemas.openxmlformats.org/officeDocument/2006/relationships" id="262" r:id="R40df0652b6d3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be491d9ec40d1" /><Relationship Type="http://schemas.openxmlformats.org/officeDocument/2006/relationships/slide" Target="/ppt/slides/slide1.xml" Id="R23e1db93c01c4216" /><Relationship Type="http://schemas.openxmlformats.org/officeDocument/2006/relationships/slide" Target="/ppt/slides/slide2.xml" Id="Rc487054d33a3431b" /><Relationship Type="http://schemas.openxmlformats.org/officeDocument/2006/relationships/slide" Target="/ppt/slides/slide3.xml" Id="R7ccd90e1ffc14a84" /><Relationship Type="http://schemas.openxmlformats.org/officeDocument/2006/relationships/slide" Target="/ppt/slides/slide4.xml" Id="R08458c8bb87c4db8" /><Relationship Type="http://schemas.openxmlformats.org/officeDocument/2006/relationships/slide" Target="/ppt/slides/slide5.xml" Id="Rbb91b746020c439a" /><Relationship Type="http://schemas.openxmlformats.org/officeDocument/2006/relationships/slide" Target="/ppt/slides/slide6.xml" Id="R6c5468fe3b1d4117" /><Relationship Type="http://schemas.openxmlformats.org/officeDocument/2006/relationships/slide" Target="/ppt/slides/slide7.xml" Id="R40df0652b6d3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830769650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075afb71d4966" /><Relationship Type="http://schemas.openxmlformats.org/officeDocument/2006/relationships/theme" Target="/ppt/slideMasters/theme/theme1.xml" Id="R737d1895c972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7075afb71d49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bab8b0b2048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da0cb3c2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ec631a9a6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73c31e39c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3c1374350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49a78a07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ba3212b18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