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f0ab62d8f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4892f39b4c473c"/>
  </p:sldMasterIdLst>
  <p:sldIdLst>
    <p:sldId xmlns:r="http://schemas.openxmlformats.org/officeDocument/2006/relationships" id="256" r:id="Rafe3a90e34864fe5"/>
    <p:sldId xmlns:r="http://schemas.openxmlformats.org/officeDocument/2006/relationships" id="257" r:id="R53e0b513cf99474f"/>
    <p:sldId xmlns:r="http://schemas.openxmlformats.org/officeDocument/2006/relationships" id="258" r:id="Rb4a0ef9af9314658"/>
    <p:sldId xmlns:r="http://schemas.openxmlformats.org/officeDocument/2006/relationships" id="259" r:id="R0154c19c2611438a"/>
    <p:sldId xmlns:r="http://schemas.openxmlformats.org/officeDocument/2006/relationships" id="260" r:id="Re5ba33bd49e448c6"/>
    <p:sldId xmlns:r="http://schemas.openxmlformats.org/officeDocument/2006/relationships" id="261" r:id="Rd13b0cdb182c4d46"/>
    <p:sldId xmlns:r="http://schemas.openxmlformats.org/officeDocument/2006/relationships" id="262" r:id="R04ab0e0d1f94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892f39b4c473c" /><Relationship Type="http://schemas.openxmlformats.org/officeDocument/2006/relationships/slide" Target="/ppt/slides/slide1.xml" Id="Rafe3a90e34864fe5" /><Relationship Type="http://schemas.openxmlformats.org/officeDocument/2006/relationships/slide" Target="/ppt/slides/slide2.xml" Id="R53e0b513cf99474f" /><Relationship Type="http://schemas.openxmlformats.org/officeDocument/2006/relationships/slide" Target="/ppt/slides/slide3.xml" Id="Rb4a0ef9af9314658" /><Relationship Type="http://schemas.openxmlformats.org/officeDocument/2006/relationships/slide" Target="/ppt/slides/slide4.xml" Id="R0154c19c2611438a" /><Relationship Type="http://schemas.openxmlformats.org/officeDocument/2006/relationships/slide" Target="/ppt/slides/slide5.xml" Id="Re5ba33bd49e448c6" /><Relationship Type="http://schemas.openxmlformats.org/officeDocument/2006/relationships/slide" Target="/ppt/slides/slide6.xml" Id="Rd13b0cdb182c4d46" /><Relationship Type="http://schemas.openxmlformats.org/officeDocument/2006/relationships/slide" Target="/ppt/slides/slide7.xml" Id="R04ab0e0d1f94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555327561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412528c794709" /><Relationship Type="http://schemas.openxmlformats.org/officeDocument/2006/relationships/theme" Target="/ppt/slideMasters/theme/theme1.xml" Id="R26916ee71b62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412528c79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e51fa59a4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05ffed780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ddcf861234b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ee75c597e45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178a34f16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d860f9ec542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3217ad1c0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LUNCON HOLDING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31 390 647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146 229 948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176 253 220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OVE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