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d02dd3dcff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9d4cf93a94598"/>
  </p:sldMasterIdLst>
  <p:sldIdLst>
    <p:sldId xmlns:r="http://schemas.openxmlformats.org/officeDocument/2006/relationships" id="256" r:id="Rb7474de673864030"/>
    <p:sldId xmlns:r="http://schemas.openxmlformats.org/officeDocument/2006/relationships" id="257" r:id="R316ddb1fd5294b43"/>
    <p:sldId xmlns:r="http://schemas.openxmlformats.org/officeDocument/2006/relationships" id="258" r:id="R19825148d7cb4a69"/>
    <p:sldId xmlns:r="http://schemas.openxmlformats.org/officeDocument/2006/relationships" id="259" r:id="Rd775e363d57b4913"/>
    <p:sldId xmlns:r="http://schemas.openxmlformats.org/officeDocument/2006/relationships" id="260" r:id="Ref51e7d5dc6f4e6f"/>
    <p:sldId xmlns:r="http://schemas.openxmlformats.org/officeDocument/2006/relationships" id="261" r:id="R182596268ed541c5"/>
    <p:sldId xmlns:r="http://schemas.openxmlformats.org/officeDocument/2006/relationships" id="262" r:id="R7351528ed31e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9d4cf93a94598" /><Relationship Type="http://schemas.openxmlformats.org/officeDocument/2006/relationships/slide" Target="/ppt/slides/slide1.xml" Id="Rb7474de673864030" /><Relationship Type="http://schemas.openxmlformats.org/officeDocument/2006/relationships/slide" Target="/ppt/slides/slide2.xml" Id="R316ddb1fd5294b43" /><Relationship Type="http://schemas.openxmlformats.org/officeDocument/2006/relationships/slide" Target="/ppt/slides/slide3.xml" Id="R19825148d7cb4a69" /><Relationship Type="http://schemas.openxmlformats.org/officeDocument/2006/relationships/slide" Target="/ppt/slides/slide4.xml" Id="Rd775e363d57b4913" /><Relationship Type="http://schemas.openxmlformats.org/officeDocument/2006/relationships/slide" Target="/ppt/slides/slide5.xml" Id="Ref51e7d5dc6f4e6f" /><Relationship Type="http://schemas.openxmlformats.org/officeDocument/2006/relationships/slide" Target="/ppt/slides/slide6.xml" Id="R182596268ed541c5" /><Relationship Type="http://schemas.openxmlformats.org/officeDocument/2006/relationships/slide" Target="/ppt/slides/slide7.xml" Id="R7351528ed31e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96b18897a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dfdb617b4cff" /><Relationship Type="http://schemas.openxmlformats.org/officeDocument/2006/relationships/theme" Target="/ppt/slideMasters/theme/theme1.xml" Id="Re460710d0f2840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4dfdb617b4c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414f003f0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4a28502854e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b3c8f650f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a59e5919f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349c81de14c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1c35aa07947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cdd3f5373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