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7d61acdfd149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26b2c4352b452b"/>
  </p:sldMasterIdLst>
  <p:sldIdLst>
    <p:sldId xmlns:r="http://schemas.openxmlformats.org/officeDocument/2006/relationships" id="256" r:id="Rda108abfcc9848fb"/>
    <p:sldId xmlns:r="http://schemas.openxmlformats.org/officeDocument/2006/relationships" id="257" r:id="Rfffcfdc5132046da"/>
    <p:sldId xmlns:r="http://schemas.openxmlformats.org/officeDocument/2006/relationships" id="258" r:id="R00275e7c96b942af"/>
    <p:sldId xmlns:r="http://schemas.openxmlformats.org/officeDocument/2006/relationships" id="259" r:id="R2e3154d25f6c4928"/>
    <p:sldId xmlns:r="http://schemas.openxmlformats.org/officeDocument/2006/relationships" id="260" r:id="Rfe6c2b04e13149b6"/>
    <p:sldId xmlns:r="http://schemas.openxmlformats.org/officeDocument/2006/relationships" id="261" r:id="R3bd42fd04f504c56"/>
    <p:sldId xmlns:r="http://schemas.openxmlformats.org/officeDocument/2006/relationships" id="262" r:id="R67199db60c7f4a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6b2c4352b452b" /><Relationship Type="http://schemas.openxmlformats.org/officeDocument/2006/relationships/slide" Target="/ppt/slides/slide1.xml" Id="Rda108abfcc9848fb" /><Relationship Type="http://schemas.openxmlformats.org/officeDocument/2006/relationships/slide" Target="/ppt/slides/slide2.xml" Id="Rfffcfdc5132046da" /><Relationship Type="http://schemas.openxmlformats.org/officeDocument/2006/relationships/slide" Target="/ppt/slides/slide3.xml" Id="R00275e7c96b942af" /><Relationship Type="http://schemas.openxmlformats.org/officeDocument/2006/relationships/slide" Target="/ppt/slides/slide4.xml" Id="R2e3154d25f6c4928" /><Relationship Type="http://schemas.openxmlformats.org/officeDocument/2006/relationships/slide" Target="/ppt/slides/slide5.xml" Id="Rfe6c2b04e13149b6" /><Relationship Type="http://schemas.openxmlformats.org/officeDocument/2006/relationships/slide" Target="/ppt/slides/slide6.xml" Id="R3bd42fd04f504c56" /><Relationship Type="http://schemas.openxmlformats.org/officeDocument/2006/relationships/slide" Target="/ppt/slides/slide7.xml" Id="R67199db60c7f4a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d592cdc8984d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b3c7aaa594882" /><Relationship Type="http://schemas.openxmlformats.org/officeDocument/2006/relationships/theme" Target="/ppt/slideMasters/theme/theme1.xml" Id="R0a677c4133744e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8b3c7aaa5948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b119b057340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2e6012e3c49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1a3133fd744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efe6695ae4c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f5064bf064a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140b5efc443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55ebdce1b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