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3227593ee742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09fe69d1614d09"/>
  </p:sldMasterIdLst>
  <p:sldIdLst>
    <p:sldId xmlns:r="http://schemas.openxmlformats.org/officeDocument/2006/relationships" id="256" r:id="R275c79b1afc6460e"/>
    <p:sldId xmlns:r="http://schemas.openxmlformats.org/officeDocument/2006/relationships" id="257" r:id="R5be8868c0b224ac2"/>
    <p:sldId xmlns:r="http://schemas.openxmlformats.org/officeDocument/2006/relationships" id="258" r:id="Rf3153bf82a034967"/>
    <p:sldId xmlns:r="http://schemas.openxmlformats.org/officeDocument/2006/relationships" id="259" r:id="R8d98d4651e844b32"/>
    <p:sldId xmlns:r="http://schemas.openxmlformats.org/officeDocument/2006/relationships" id="260" r:id="R5f1f540251b944f5"/>
    <p:sldId xmlns:r="http://schemas.openxmlformats.org/officeDocument/2006/relationships" id="261" r:id="R0d0392108a2541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9fe69d1614d09" /><Relationship Type="http://schemas.openxmlformats.org/officeDocument/2006/relationships/slide" Target="/ppt/slides/slide1.xml" Id="R275c79b1afc6460e" /><Relationship Type="http://schemas.openxmlformats.org/officeDocument/2006/relationships/slide" Target="/ppt/slides/slide2.xml" Id="R5be8868c0b224ac2" /><Relationship Type="http://schemas.openxmlformats.org/officeDocument/2006/relationships/slide" Target="/ppt/slides/slide3.xml" Id="Rf3153bf82a034967" /><Relationship Type="http://schemas.openxmlformats.org/officeDocument/2006/relationships/slide" Target="/ppt/slides/slide4.xml" Id="R8d98d4651e844b32" /><Relationship Type="http://schemas.openxmlformats.org/officeDocument/2006/relationships/slide" Target="/ppt/slides/slide5.xml" Id="R5f1f540251b944f5" /><Relationship Type="http://schemas.openxmlformats.org/officeDocument/2006/relationships/slide" Target="/ppt/slides/slide6.xml" Id="R0d0392108a2541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e06ccbb21346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e743d3f8dd4bd6" /><Relationship Type="http://schemas.openxmlformats.org/officeDocument/2006/relationships/theme" Target="/ppt/slideMasters/theme/theme1.xml" Id="R32af5dc7b7b249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e743d3f8dd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785bd07d14a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75af359c149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c0f1a5b4e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787304f064b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f18239ae849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beec635a4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