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779af9f2cd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632f5354b4269"/>
  </p:sldMasterIdLst>
  <p:sldIdLst>
    <p:sldId xmlns:r="http://schemas.openxmlformats.org/officeDocument/2006/relationships" id="256" r:id="R9300f5d77efd4d96"/>
    <p:sldId xmlns:r="http://schemas.openxmlformats.org/officeDocument/2006/relationships" id="257" r:id="R03bfdf38859d4282"/>
    <p:sldId xmlns:r="http://schemas.openxmlformats.org/officeDocument/2006/relationships" id="258" r:id="R3bd5ff88dbac452f"/>
    <p:sldId xmlns:r="http://schemas.openxmlformats.org/officeDocument/2006/relationships" id="259" r:id="R266b98eab7d0454b"/>
    <p:sldId xmlns:r="http://schemas.openxmlformats.org/officeDocument/2006/relationships" id="260" r:id="Rcc6c5d8497cc4d9f"/>
    <p:sldId xmlns:r="http://schemas.openxmlformats.org/officeDocument/2006/relationships" id="261" r:id="R7eb43b60f0a848a9"/>
    <p:sldId xmlns:r="http://schemas.openxmlformats.org/officeDocument/2006/relationships" id="262" r:id="Rf34aea6824ac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632f5354b4269" /><Relationship Type="http://schemas.openxmlformats.org/officeDocument/2006/relationships/slide" Target="/ppt/slides/slide1.xml" Id="R9300f5d77efd4d96" /><Relationship Type="http://schemas.openxmlformats.org/officeDocument/2006/relationships/slide" Target="/ppt/slides/slide2.xml" Id="R03bfdf38859d4282" /><Relationship Type="http://schemas.openxmlformats.org/officeDocument/2006/relationships/slide" Target="/ppt/slides/slide3.xml" Id="R3bd5ff88dbac452f" /><Relationship Type="http://schemas.openxmlformats.org/officeDocument/2006/relationships/slide" Target="/ppt/slides/slide4.xml" Id="R266b98eab7d0454b" /><Relationship Type="http://schemas.openxmlformats.org/officeDocument/2006/relationships/slide" Target="/ppt/slides/slide5.xml" Id="Rcc6c5d8497cc4d9f" /><Relationship Type="http://schemas.openxmlformats.org/officeDocument/2006/relationships/slide" Target="/ppt/slides/slide6.xml" Id="R7eb43b60f0a848a9" /><Relationship Type="http://schemas.openxmlformats.org/officeDocument/2006/relationships/slide" Target="/ppt/slides/slide7.xml" Id="Rf34aea6824ac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01cf975fe48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377fa72824bee" /><Relationship Type="http://schemas.openxmlformats.org/officeDocument/2006/relationships/theme" Target="/ppt/slideMasters/theme/theme1.xml" Id="R1677467ed84f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377fa72824b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f9282ead3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74d4d9e704d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bbdaceb4f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65375505b4e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91f7a42b043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9ce6bb9b748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a98c366304e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