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33c9df597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e02d3a9fd4959"/>
  </p:sldMasterIdLst>
  <p:sldIdLst>
    <p:sldId xmlns:r="http://schemas.openxmlformats.org/officeDocument/2006/relationships" id="256" r:id="Rd810b703ac734ab3"/>
    <p:sldId xmlns:r="http://schemas.openxmlformats.org/officeDocument/2006/relationships" id="257" r:id="R7b1d2008caaa4bb1"/>
    <p:sldId xmlns:r="http://schemas.openxmlformats.org/officeDocument/2006/relationships" id="258" r:id="R6dddd88884ec441b"/>
    <p:sldId xmlns:r="http://schemas.openxmlformats.org/officeDocument/2006/relationships" id="259" r:id="R26ec8b36e8f24bc3"/>
    <p:sldId xmlns:r="http://schemas.openxmlformats.org/officeDocument/2006/relationships" id="260" r:id="Rb8728e1221ad4365"/>
    <p:sldId xmlns:r="http://schemas.openxmlformats.org/officeDocument/2006/relationships" id="261" r:id="Ra149436367c342e4"/>
    <p:sldId xmlns:r="http://schemas.openxmlformats.org/officeDocument/2006/relationships" id="262" r:id="Rfcda1e7c9037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e02d3a9fd4959" /><Relationship Type="http://schemas.openxmlformats.org/officeDocument/2006/relationships/slide" Target="/ppt/slides/slide1.xml" Id="Rd810b703ac734ab3" /><Relationship Type="http://schemas.openxmlformats.org/officeDocument/2006/relationships/slide" Target="/ppt/slides/slide2.xml" Id="R7b1d2008caaa4bb1" /><Relationship Type="http://schemas.openxmlformats.org/officeDocument/2006/relationships/slide" Target="/ppt/slides/slide3.xml" Id="R6dddd88884ec441b" /><Relationship Type="http://schemas.openxmlformats.org/officeDocument/2006/relationships/slide" Target="/ppt/slides/slide4.xml" Id="R26ec8b36e8f24bc3" /><Relationship Type="http://schemas.openxmlformats.org/officeDocument/2006/relationships/slide" Target="/ppt/slides/slide5.xml" Id="Rb8728e1221ad4365" /><Relationship Type="http://schemas.openxmlformats.org/officeDocument/2006/relationships/slide" Target="/ppt/slides/slide6.xml" Id="Ra149436367c342e4" /><Relationship Type="http://schemas.openxmlformats.org/officeDocument/2006/relationships/slide" Target="/ppt/slides/slide7.xml" Id="Rfcda1e7c9037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17ad103f746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c7a769154f5e" /><Relationship Type="http://schemas.openxmlformats.org/officeDocument/2006/relationships/theme" Target="/ppt/slideMasters/theme/theme1.xml" Id="Rcf9ad0c07241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21c7a76915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b30bb4c240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0ffde05334d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af380b766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c35fbf089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f469d0cc24e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0b2b5642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b82d89066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