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fa90ec16b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d2fe9a8874511"/>
  </p:sldMasterIdLst>
  <p:sldIdLst>
    <p:sldId xmlns:r="http://schemas.openxmlformats.org/officeDocument/2006/relationships" id="256" r:id="R285af79b438b4416"/>
    <p:sldId xmlns:r="http://schemas.openxmlformats.org/officeDocument/2006/relationships" id="257" r:id="Re8c78f871fe64f35"/>
    <p:sldId xmlns:r="http://schemas.openxmlformats.org/officeDocument/2006/relationships" id="258" r:id="R0162dd591b7f4ac4"/>
    <p:sldId xmlns:r="http://schemas.openxmlformats.org/officeDocument/2006/relationships" id="259" r:id="Rf11bcb7dd4d7419a"/>
    <p:sldId xmlns:r="http://schemas.openxmlformats.org/officeDocument/2006/relationships" id="260" r:id="R4e7a496a8bbe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d2fe9a8874511" /><Relationship Type="http://schemas.openxmlformats.org/officeDocument/2006/relationships/slide" Target="/ppt/slides/slide1.xml" Id="R285af79b438b4416" /><Relationship Type="http://schemas.openxmlformats.org/officeDocument/2006/relationships/slide" Target="/ppt/slides/slide2.xml" Id="Re8c78f871fe64f35" /><Relationship Type="http://schemas.openxmlformats.org/officeDocument/2006/relationships/slide" Target="/ppt/slides/slide3.xml" Id="R0162dd591b7f4ac4" /><Relationship Type="http://schemas.openxmlformats.org/officeDocument/2006/relationships/slide" Target="/ppt/slides/slide4.xml" Id="Rf11bcb7dd4d7419a" /><Relationship Type="http://schemas.openxmlformats.org/officeDocument/2006/relationships/slide" Target="/ppt/slides/slide5.xml" Id="R4e7a496a8bbe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42aa23456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ccc797ae4bb2" /><Relationship Type="http://schemas.openxmlformats.org/officeDocument/2006/relationships/theme" Target="/ppt/slideMasters/theme/theme1.xml" Id="R149e689181d1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0ccc797ae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7f0df5c1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aebd301e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8e4c473b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af6c1cea3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83939d0d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