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730490743c4b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15f9f6cac4bdb"/>
  </p:sldMasterIdLst>
  <p:sldIdLst>
    <p:sldId xmlns:r="http://schemas.openxmlformats.org/officeDocument/2006/relationships" id="256" r:id="R64fe76625a354ed6"/>
    <p:sldId xmlns:r="http://schemas.openxmlformats.org/officeDocument/2006/relationships" id="257" r:id="Re1e0e582cbb24ab3"/>
    <p:sldId xmlns:r="http://schemas.openxmlformats.org/officeDocument/2006/relationships" id="258" r:id="Rbafc60993529402e"/>
    <p:sldId xmlns:r="http://schemas.openxmlformats.org/officeDocument/2006/relationships" id="259" r:id="R4c84176e406749d9"/>
    <p:sldId xmlns:r="http://schemas.openxmlformats.org/officeDocument/2006/relationships" id="260" r:id="Rf9a5f93e4d9f4db6"/>
    <p:sldId xmlns:r="http://schemas.openxmlformats.org/officeDocument/2006/relationships" id="261" r:id="Rf0099a97b9364e51"/>
    <p:sldId xmlns:r="http://schemas.openxmlformats.org/officeDocument/2006/relationships" id="262" r:id="R66ddecae4ad1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15f9f6cac4bdb" /><Relationship Type="http://schemas.openxmlformats.org/officeDocument/2006/relationships/slide" Target="/ppt/slides/slide1.xml" Id="R64fe76625a354ed6" /><Relationship Type="http://schemas.openxmlformats.org/officeDocument/2006/relationships/slide" Target="/ppt/slides/slide2.xml" Id="Re1e0e582cbb24ab3" /><Relationship Type="http://schemas.openxmlformats.org/officeDocument/2006/relationships/slide" Target="/ppt/slides/slide3.xml" Id="Rbafc60993529402e" /><Relationship Type="http://schemas.openxmlformats.org/officeDocument/2006/relationships/slide" Target="/ppt/slides/slide4.xml" Id="R4c84176e406749d9" /><Relationship Type="http://schemas.openxmlformats.org/officeDocument/2006/relationships/slide" Target="/ppt/slides/slide5.xml" Id="Rf9a5f93e4d9f4db6" /><Relationship Type="http://schemas.openxmlformats.org/officeDocument/2006/relationships/slide" Target="/ppt/slides/slide6.xml" Id="Rf0099a97b9364e51" /><Relationship Type="http://schemas.openxmlformats.org/officeDocument/2006/relationships/slide" Target="/ppt/slides/slide7.xml" Id="R66ddecae4ad1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41b8502b34f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38c97a50043f8" /><Relationship Type="http://schemas.openxmlformats.org/officeDocument/2006/relationships/theme" Target="/ppt/slideMasters/theme/theme1.xml" Id="R64672adf3021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e38c97a50043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ec6635bda4f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cd08a67894c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9d2fda37f49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9f19f62bb46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9f75296ac49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b1f2b419c4b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ab5211a30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 GÅRD HOLDING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11 223 340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12 267 424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ANNE HØE STRØMMEN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ESPEN STRØMMEN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