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1c89cd362442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a0097f4343460c"/>
  </p:sldMasterIdLst>
  <p:sldIdLst>
    <p:sldId xmlns:r="http://schemas.openxmlformats.org/officeDocument/2006/relationships" id="256" r:id="R15b733ba960c4d04"/>
    <p:sldId xmlns:r="http://schemas.openxmlformats.org/officeDocument/2006/relationships" id="257" r:id="R079cf5767af1443a"/>
    <p:sldId xmlns:r="http://schemas.openxmlformats.org/officeDocument/2006/relationships" id="258" r:id="Rc2773235d5f14853"/>
    <p:sldId xmlns:r="http://schemas.openxmlformats.org/officeDocument/2006/relationships" id="259" r:id="R3ae0e9055cb646ed"/>
    <p:sldId xmlns:r="http://schemas.openxmlformats.org/officeDocument/2006/relationships" id="260" r:id="Rcb0ea8d0d6d14e91"/>
    <p:sldId xmlns:r="http://schemas.openxmlformats.org/officeDocument/2006/relationships" id="261" r:id="Rc54690f392d04eab"/>
    <p:sldId xmlns:r="http://schemas.openxmlformats.org/officeDocument/2006/relationships" id="262" r:id="R78963546f6d543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0097f4343460c" /><Relationship Type="http://schemas.openxmlformats.org/officeDocument/2006/relationships/slide" Target="/ppt/slides/slide1.xml" Id="R15b733ba960c4d04" /><Relationship Type="http://schemas.openxmlformats.org/officeDocument/2006/relationships/slide" Target="/ppt/slides/slide2.xml" Id="R079cf5767af1443a" /><Relationship Type="http://schemas.openxmlformats.org/officeDocument/2006/relationships/slide" Target="/ppt/slides/slide3.xml" Id="Rc2773235d5f14853" /><Relationship Type="http://schemas.openxmlformats.org/officeDocument/2006/relationships/slide" Target="/ppt/slides/slide4.xml" Id="R3ae0e9055cb646ed" /><Relationship Type="http://schemas.openxmlformats.org/officeDocument/2006/relationships/slide" Target="/ppt/slides/slide5.xml" Id="Rcb0ea8d0d6d14e91" /><Relationship Type="http://schemas.openxmlformats.org/officeDocument/2006/relationships/slide" Target="/ppt/slides/slide6.xml" Id="Rc54690f392d04eab" /><Relationship Type="http://schemas.openxmlformats.org/officeDocument/2006/relationships/slide" Target="/ppt/slides/slide7.xml" Id="R78963546f6d543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bd0152c7144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01e3d6b1d413f" /><Relationship Type="http://schemas.openxmlformats.org/officeDocument/2006/relationships/theme" Target="/ppt/slideMasters/theme/theme1.xml" Id="R5e17577d7dc647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d01e3d6b1d41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bb4249f284e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90dfea83b47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9024430d94e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078ee12834d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592e61e1349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7d39d4e0b4e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168712a0d4c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NYRUD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NYRUD FINANS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238 018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−775 782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−1 866 093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7 182 146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8 820 367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Haslums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rogerkri@broadpark.no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988 523 402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