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b1b06eeaaf4f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238329a61e45f5"/>
  </p:sldMasterIdLst>
  <p:sldIdLst>
    <p:sldId xmlns:r="http://schemas.openxmlformats.org/officeDocument/2006/relationships" id="256" r:id="R9c05ed81e2984e64"/>
    <p:sldId xmlns:r="http://schemas.openxmlformats.org/officeDocument/2006/relationships" id="257" r:id="R9f109cc341404f28"/>
    <p:sldId xmlns:r="http://schemas.openxmlformats.org/officeDocument/2006/relationships" id="258" r:id="Ra6daea897b45432e"/>
    <p:sldId xmlns:r="http://schemas.openxmlformats.org/officeDocument/2006/relationships" id="259" r:id="Rfe09d07eeb07448c"/>
    <p:sldId xmlns:r="http://schemas.openxmlformats.org/officeDocument/2006/relationships" id="260" r:id="Rb5e7b14d1ff74c8d"/>
    <p:sldId xmlns:r="http://schemas.openxmlformats.org/officeDocument/2006/relationships" id="261" r:id="R0c14ffa680ec4b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238329a61e45f5" /><Relationship Type="http://schemas.openxmlformats.org/officeDocument/2006/relationships/slide" Target="/ppt/slides/slide1.xml" Id="R9c05ed81e2984e64" /><Relationship Type="http://schemas.openxmlformats.org/officeDocument/2006/relationships/slide" Target="/ppt/slides/slide2.xml" Id="R9f109cc341404f28" /><Relationship Type="http://schemas.openxmlformats.org/officeDocument/2006/relationships/slide" Target="/ppt/slides/slide3.xml" Id="Ra6daea897b45432e" /><Relationship Type="http://schemas.openxmlformats.org/officeDocument/2006/relationships/slide" Target="/ppt/slides/slide4.xml" Id="Rfe09d07eeb07448c" /><Relationship Type="http://schemas.openxmlformats.org/officeDocument/2006/relationships/slide" Target="/ppt/slides/slide5.xml" Id="Rb5e7b14d1ff74c8d" /><Relationship Type="http://schemas.openxmlformats.org/officeDocument/2006/relationships/slide" Target="/ppt/slides/slide6.xml" Id="R0c14ffa680ec4b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f8dc3deb6444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3bb7298b84660" /><Relationship Type="http://schemas.openxmlformats.org/officeDocument/2006/relationships/theme" Target="/ppt/slideMasters/theme/theme1.xml" Id="R07d8b17eaeaf4b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b3bb7298b846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3d58563364f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c0ae24ce94f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7ef1786814d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2e953a95ed49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8e03da5c74b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76812ea2f541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FRITJOF GODTFREDSEN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FRITJOF GODTFREDSEN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Knarreviktoppen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4637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92 89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ofg@c2i.net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988 491 721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FRITJOF GODTFREDSEN</a:t>
            </a:r>
          </a:p>
        </p:txBody>
      </p:sp>
    </p:spTree>
  </p:cSld>
  <p:clrMapOvr>
    <a:masterClrMapping xmlns:a="http://schemas.openxmlformats.org/drawingml/2006/main"/>
  </p:clrMapOvr>
</p:sld>
</file>