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2da0b0516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0c1384dce24a8f"/>
  </p:sldMasterIdLst>
  <p:sldIdLst>
    <p:sldId xmlns:r="http://schemas.openxmlformats.org/officeDocument/2006/relationships" id="256" r:id="R6241593251554a13"/>
    <p:sldId xmlns:r="http://schemas.openxmlformats.org/officeDocument/2006/relationships" id="257" r:id="R2c683a6402b34175"/>
    <p:sldId xmlns:r="http://schemas.openxmlformats.org/officeDocument/2006/relationships" id="258" r:id="Rf14aebc730a64fa4"/>
    <p:sldId xmlns:r="http://schemas.openxmlformats.org/officeDocument/2006/relationships" id="259" r:id="Rcb34ead90b094a5e"/>
    <p:sldId xmlns:r="http://schemas.openxmlformats.org/officeDocument/2006/relationships" id="260" r:id="Re86370367b8f4784"/>
    <p:sldId xmlns:r="http://schemas.openxmlformats.org/officeDocument/2006/relationships" id="261" r:id="R33f26edecf794bb2"/>
    <p:sldId xmlns:r="http://schemas.openxmlformats.org/officeDocument/2006/relationships" id="262" r:id="R30173001c67d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0c1384dce24a8f" /><Relationship Type="http://schemas.openxmlformats.org/officeDocument/2006/relationships/slide" Target="/ppt/slides/slide1.xml" Id="R6241593251554a13" /><Relationship Type="http://schemas.openxmlformats.org/officeDocument/2006/relationships/slide" Target="/ppt/slides/slide2.xml" Id="R2c683a6402b34175" /><Relationship Type="http://schemas.openxmlformats.org/officeDocument/2006/relationships/slide" Target="/ppt/slides/slide3.xml" Id="Rf14aebc730a64fa4" /><Relationship Type="http://schemas.openxmlformats.org/officeDocument/2006/relationships/slide" Target="/ppt/slides/slide4.xml" Id="Rcb34ead90b094a5e" /><Relationship Type="http://schemas.openxmlformats.org/officeDocument/2006/relationships/slide" Target="/ppt/slides/slide5.xml" Id="Re86370367b8f4784" /><Relationship Type="http://schemas.openxmlformats.org/officeDocument/2006/relationships/slide" Target="/ppt/slides/slide6.xml" Id="R33f26edecf794bb2" /><Relationship Type="http://schemas.openxmlformats.org/officeDocument/2006/relationships/slide" Target="/ppt/slides/slide7.xml" Id="R30173001c67d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6b1d07f4a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ceb167c4e44fa" /><Relationship Type="http://schemas.openxmlformats.org/officeDocument/2006/relationships/theme" Target="/ppt/slideMasters/theme/theme1.xml" Id="R28115abd662342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ceb167c4e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0e4d5ccb48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7826cbb143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b033c8bb64e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b86167489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bf83b35bc48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d798933804a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2d7436a84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PACTUM GAMMA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PACTUM GAMMA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8 218 000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6 181 000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207 599 000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218 292 000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 HENNING EIVINDSSØN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988 435 430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PACTUM GAMMA AS</a:t>
            </a:r>
          </a:p>
        </p:txBody>
      </p:sp>
    </p:spTree>
  </p:cSld>
  <p:clrMapOvr>
    <a:masterClrMapping xmlns:a="http://schemas.openxmlformats.org/drawingml/2006/main"/>
  </p:clrMapOvr>
</p:sld>
</file>