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abc4ec7b28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dc2b00aab40df"/>
  </p:sldMasterIdLst>
  <p:sldIdLst>
    <p:sldId xmlns:r="http://schemas.openxmlformats.org/officeDocument/2006/relationships" id="256" r:id="R00df6f71ad0040f4"/>
    <p:sldId xmlns:r="http://schemas.openxmlformats.org/officeDocument/2006/relationships" id="257" r:id="R6b12700c5b314b78"/>
    <p:sldId xmlns:r="http://schemas.openxmlformats.org/officeDocument/2006/relationships" id="258" r:id="Re257f52035924bc6"/>
    <p:sldId xmlns:r="http://schemas.openxmlformats.org/officeDocument/2006/relationships" id="259" r:id="Ra33e784b92704592"/>
    <p:sldId xmlns:r="http://schemas.openxmlformats.org/officeDocument/2006/relationships" id="260" r:id="R3adeb224f16649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dc2b00aab40df" /><Relationship Type="http://schemas.openxmlformats.org/officeDocument/2006/relationships/slide" Target="/ppt/slides/slide1.xml" Id="R00df6f71ad0040f4" /><Relationship Type="http://schemas.openxmlformats.org/officeDocument/2006/relationships/slide" Target="/ppt/slides/slide2.xml" Id="R6b12700c5b314b78" /><Relationship Type="http://schemas.openxmlformats.org/officeDocument/2006/relationships/slide" Target="/ppt/slides/slide3.xml" Id="Re257f52035924bc6" /><Relationship Type="http://schemas.openxmlformats.org/officeDocument/2006/relationships/slide" Target="/ppt/slides/slide4.xml" Id="Ra33e784b92704592" /><Relationship Type="http://schemas.openxmlformats.org/officeDocument/2006/relationships/slide" Target="/ppt/slides/slide5.xml" Id="R3adeb224f16649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f18c6fad54e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4dc4ca290b4288" /><Relationship Type="http://schemas.openxmlformats.org/officeDocument/2006/relationships/theme" Target="/ppt/slideMasters/theme/theme1.xml" Id="Ra459f8e3fb4241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4dc4ca290b42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fe13c4e5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ed45d76404e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74183c1114b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2b7fb286b4e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57e738d154f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