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3d77520f2d4d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4a460030934fb9"/>
  </p:sldMasterIdLst>
  <p:sldIdLst>
    <p:sldId xmlns:r="http://schemas.openxmlformats.org/officeDocument/2006/relationships" id="256" r:id="Rd50b8e1d706849c6"/>
    <p:sldId xmlns:r="http://schemas.openxmlformats.org/officeDocument/2006/relationships" id="257" r:id="R06fa93b213974aa2"/>
    <p:sldId xmlns:r="http://schemas.openxmlformats.org/officeDocument/2006/relationships" id="258" r:id="R3668dc416fc348f1"/>
    <p:sldId xmlns:r="http://schemas.openxmlformats.org/officeDocument/2006/relationships" id="259" r:id="R366c8970a15e4257"/>
    <p:sldId xmlns:r="http://schemas.openxmlformats.org/officeDocument/2006/relationships" id="260" r:id="R31536531056e4f62"/>
    <p:sldId xmlns:r="http://schemas.openxmlformats.org/officeDocument/2006/relationships" id="261" r:id="R38c46fc6ae1c49d1"/>
    <p:sldId xmlns:r="http://schemas.openxmlformats.org/officeDocument/2006/relationships" id="262" r:id="Rae18dcb08b5a4c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4a460030934fb9" /><Relationship Type="http://schemas.openxmlformats.org/officeDocument/2006/relationships/slide" Target="/ppt/slides/slide1.xml" Id="Rd50b8e1d706849c6" /><Relationship Type="http://schemas.openxmlformats.org/officeDocument/2006/relationships/slide" Target="/ppt/slides/slide2.xml" Id="R06fa93b213974aa2" /><Relationship Type="http://schemas.openxmlformats.org/officeDocument/2006/relationships/slide" Target="/ppt/slides/slide3.xml" Id="R3668dc416fc348f1" /><Relationship Type="http://schemas.openxmlformats.org/officeDocument/2006/relationships/slide" Target="/ppt/slides/slide4.xml" Id="R366c8970a15e4257" /><Relationship Type="http://schemas.openxmlformats.org/officeDocument/2006/relationships/slide" Target="/ppt/slides/slide5.xml" Id="R31536531056e4f62" /><Relationship Type="http://schemas.openxmlformats.org/officeDocument/2006/relationships/slide" Target="/ppt/slides/slide6.xml" Id="R38c46fc6ae1c49d1" /><Relationship Type="http://schemas.openxmlformats.org/officeDocument/2006/relationships/slide" Target="/ppt/slides/slide7.xml" Id="Rae18dcb08b5a4c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f3adbd13c642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37a7ea2ce4afa" /><Relationship Type="http://schemas.openxmlformats.org/officeDocument/2006/relationships/theme" Target="/ppt/slideMasters/theme/theme1.xml" Id="R0e880d91f9914b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037a7ea2ce4a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482df6d134a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cd32bc69546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b18d6fa2f4e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c0851e6de4d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a1ee833f64a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d38b6cd364c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17aec4b7249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SINECO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SINECO AS ble etablert [år] og holder til i Vegårshei.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2 254 697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10 923 599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10 933 991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STEBEKK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Molandsveien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4985 Vegårshei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987 990 821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