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b0c869efde48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117345b6c4652"/>
  </p:sldMasterIdLst>
  <p:sldIdLst>
    <p:sldId xmlns:r="http://schemas.openxmlformats.org/officeDocument/2006/relationships" id="256" r:id="Rad76cada8b824212"/>
    <p:sldId xmlns:r="http://schemas.openxmlformats.org/officeDocument/2006/relationships" id="257" r:id="R611d9ffce9204e33"/>
    <p:sldId xmlns:r="http://schemas.openxmlformats.org/officeDocument/2006/relationships" id="258" r:id="R704b8a8142934209"/>
    <p:sldId xmlns:r="http://schemas.openxmlformats.org/officeDocument/2006/relationships" id="259" r:id="R3a87446f27014cc5"/>
    <p:sldId xmlns:r="http://schemas.openxmlformats.org/officeDocument/2006/relationships" id="260" r:id="R08182b3f7807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117345b6c4652" /><Relationship Type="http://schemas.openxmlformats.org/officeDocument/2006/relationships/slide" Target="/ppt/slides/slide1.xml" Id="Rad76cada8b824212" /><Relationship Type="http://schemas.openxmlformats.org/officeDocument/2006/relationships/slide" Target="/ppt/slides/slide2.xml" Id="R611d9ffce9204e33" /><Relationship Type="http://schemas.openxmlformats.org/officeDocument/2006/relationships/slide" Target="/ppt/slides/slide3.xml" Id="R704b8a8142934209" /><Relationship Type="http://schemas.openxmlformats.org/officeDocument/2006/relationships/slide" Target="/ppt/slides/slide4.xml" Id="R3a87446f27014cc5" /><Relationship Type="http://schemas.openxmlformats.org/officeDocument/2006/relationships/slide" Target="/ppt/slides/slide5.xml" Id="R08182b3f7807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a997ffc4e4f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77409467b4b35" /><Relationship Type="http://schemas.openxmlformats.org/officeDocument/2006/relationships/theme" Target="/ppt/slideMasters/theme/theme1.xml" Id="Rd7da5e03976c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77409467b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dc604b72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adb660945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0892841f7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a6de224c3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f761f9418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