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560089ff0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e2280fec24ee4"/>
  </p:sldMasterIdLst>
  <p:sldIdLst>
    <p:sldId xmlns:r="http://schemas.openxmlformats.org/officeDocument/2006/relationships" id="256" r:id="Re30479d3f1a6457c"/>
    <p:sldId xmlns:r="http://schemas.openxmlformats.org/officeDocument/2006/relationships" id="257" r:id="R2f006441bb644db7"/>
    <p:sldId xmlns:r="http://schemas.openxmlformats.org/officeDocument/2006/relationships" id="258" r:id="R5a9f2f71c7ad48b3"/>
    <p:sldId xmlns:r="http://schemas.openxmlformats.org/officeDocument/2006/relationships" id="259" r:id="Rc957b10ec46a434f"/>
    <p:sldId xmlns:r="http://schemas.openxmlformats.org/officeDocument/2006/relationships" id="260" r:id="R61856ac4618541a6"/>
    <p:sldId xmlns:r="http://schemas.openxmlformats.org/officeDocument/2006/relationships" id="261" r:id="R864f1ae4702c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e2280fec24ee4" /><Relationship Type="http://schemas.openxmlformats.org/officeDocument/2006/relationships/slide" Target="/ppt/slides/slide1.xml" Id="Re30479d3f1a6457c" /><Relationship Type="http://schemas.openxmlformats.org/officeDocument/2006/relationships/slide" Target="/ppt/slides/slide2.xml" Id="R2f006441bb644db7" /><Relationship Type="http://schemas.openxmlformats.org/officeDocument/2006/relationships/slide" Target="/ppt/slides/slide3.xml" Id="R5a9f2f71c7ad48b3" /><Relationship Type="http://schemas.openxmlformats.org/officeDocument/2006/relationships/slide" Target="/ppt/slides/slide4.xml" Id="Rc957b10ec46a434f" /><Relationship Type="http://schemas.openxmlformats.org/officeDocument/2006/relationships/slide" Target="/ppt/slides/slide5.xml" Id="R61856ac4618541a6" /><Relationship Type="http://schemas.openxmlformats.org/officeDocument/2006/relationships/slide" Target="/ppt/slides/slide6.xml" Id="R864f1ae4702c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9844fd4aa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65865fd94c88" /><Relationship Type="http://schemas.openxmlformats.org/officeDocument/2006/relationships/theme" Target="/ppt/slideMasters/theme/theme1.xml" Id="R7c8e04af93d8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c65865fd9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9a918d22d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8b2e4d869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a73ad3a1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1d4c58de6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0e64f0de240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e64703285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