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445fe11d6a4b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e34c6aa3394462"/>
  </p:sldMasterIdLst>
  <p:sldIdLst>
    <p:sldId xmlns:r="http://schemas.openxmlformats.org/officeDocument/2006/relationships" id="256" r:id="R9d2c752faf104122"/>
    <p:sldId xmlns:r="http://schemas.openxmlformats.org/officeDocument/2006/relationships" id="257" r:id="Rf4c73787968f428c"/>
    <p:sldId xmlns:r="http://schemas.openxmlformats.org/officeDocument/2006/relationships" id="258" r:id="R473017d826474015"/>
    <p:sldId xmlns:r="http://schemas.openxmlformats.org/officeDocument/2006/relationships" id="259" r:id="Rc28a8ed3599f4eab"/>
    <p:sldId xmlns:r="http://schemas.openxmlformats.org/officeDocument/2006/relationships" id="260" r:id="R9fc1d357aa8e45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34c6aa3394462" /><Relationship Type="http://schemas.openxmlformats.org/officeDocument/2006/relationships/slide" Target="/ppt/slides/slide1.xml" Id="R9d2c752faf104122" /><Relationship Type="http://schemas.openxmlformats.org/officeDocument/2006/relationships/slide" Target="/ppt/slides/slide2.xml" Id="Rf4c73787968f428c" /><Relationship Type="http://schemas.openxmlformats.org/officeDocument/2006/relationships/slide" Target="/ppt/slides/slide3.xml" Id="R473017d826474015" /><Relationship Type="http://schemas.openxmlformats.org/officeDocument/2006/relationships/slide" Target="/ppt/slides/slide4.xml" Id="Rc28a8ed3599f4eab" /><Relationship Type="http://schemas.openxmlformats.org/officeDocument/2006/relationships/slide" Target="/ppt/slides/slide5.xml" Id="R9fc1d357aa8e45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4e77b5cba4d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6a9e4db0b4c72" /><Relationship Type="http://schemas.openxmlformats.org/officeDocument/2006/relationships/theme" Target="/ppt/slideMasters/theme/theme1.xml" Id="Rae2cf294c63c43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66a9e4db0b4c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4a3e6e5884a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6492c26854c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58dbcb4fa40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899fe31b04f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11f205ecc40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LOGISTIKKBYGG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LOGISTIKKBYGG 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