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cc3b9c1d0f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44dc34d9274e7e"/>
  </p:sldMasterIdLst>
  <p:sldIdLst>
    <p:sldId xmlns:r="http://schemas.openxmlformats.org/officeDocument/2006/relationships" id="256" r:id="R159f82ac4d7e456c"/>
    <p:sldId xmlns:r="http://schemas.openxmlformats.org/officeDocument/2006/relationships" id="257" r:id="R39616f8d6ac044c8"/>
    <p:sldId xmlns:r="http://schemas.openxmlformats.org/officeDocument/2006/relationships" id="258" r:id="R846511eb6310404b"/>
    <p:sldId xmlns:r="http://schemas.openxmlformats.org/officeDocument/2006/relationships" id="259" r:id="R1ed14441ff23487f"/>
    <p:sldId xmlns:r="http://schemas.openxmlformats.org/officeDocument/2006/relationships" id="260" r:id="R019789f818104cbd"/>
    <p:sldId xmlns:r="http://schemas.openxmlformats.org/officeDocument/2006/relationships" id="261" r:id="Rab2a8a05586e4ec8"/>
    <p:sldId xmlns:r="http://schemas.openxmlformats.org/officeDocument/2006/relationships" id="262" r:id="R4f1d9d0a268447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44dc34d9274e7e" /><Relationship Type="http://schemas.openxmlformats.org/officeDocument/2006/relationships/slide" Target="/ppt/slides/slide1.xml" Id="R159f82ac4d7e456c" /><Relationship Type="http://schemas.openxmlformats.org/officeDocument/2006/relationships/slide" Target="/ppt/slides/slide2.xml" Id="R39616f8d6ac044c8" /><Relationship Type="http://schemas.openxmlformats.org/officeDocument/2006/relationships/slide" Target="/ppt/slides/slide3.xml" Id="R846511eb6310404b" /><Relationship Type="http://schemas.openxmlformats.org/officeDocument/2006/relationships/slide" Target="/ppt/slides/slide4.xml" Id="R1ed14441ff23487f" /><Relationship Type="http://schemas.openxmlformats.org/officeDocument/2006/relationships/slide" Target="/ppt/slides/slide5.xml" Id="R019789f818104cbd" /><Relationship Type="http://schemas.openxmlformats.org/officeDocument/2006/relationships/slide" Target="/ppt/slides/slide6.xml" Id="Rab2a8a05586e4ec8" /><Relationship Type="http://schemas.openxmlformats.org/officeDocument/2006/relationships/slide" Target="/ppt/slides/slide7.xml" Id="R4f1d9d0a268447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51929dd7d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da5b649e14fac" /><Relationship Type="http://schemas.openxmlformats.org/officeDocument/2006/relationships/theme" Target="/ppt/slideMasters/theme/theme1.xml" Id="Rd926ee2452684d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da5b649e14f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830aed7642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720523434c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9bce3f3fa4e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2e889fbc94a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b06eedded4b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481d8171040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e90358e5f40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