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903d5dcf3e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0f0d4cf8242f3"/>
  </p:sldMasterIdLst>
  <p:sldIdLst>
    <p:sldId xmlns:r="http://schemas.openxmlformats.org/officeDocument/2006/relationships" id="256" r:id="R2534bf7677094106"/>
    <p:sldId xmlns:r="http://schemas.openxmlformats.org/officeDocument/2006/relationships" id="257" r:id="R186ead971ce74894"/>
    <p:sldId xmlns:r="http://schemas.openxmlformats.org/officeDocument/2006/relationships" id="258" r:id="Rba9f55e79359407c"/>
    <p:sldId xmlns:r="http://schemas.openxmlformats.org/officeDocument/2006/relationships" id="259" r:id="R2cfb34ab909e4f56"/>
    <p:sldId xmlns:r="http://schemas.openxmlformats.org/officeDocument/2006/relationships" id="260" r:id="R2feaac30247d4c63"/>
    <p:sldId xmlns:r="http://schemas.openxmlformats.org/officeDocument/2006/relationships" id="261" r:id="Ra4e9c00727274844"/>
    <p:sldId xmlns:r="http://schemas.openxmlformats.org/officeDocument/2006/relationships" id="262" r:id="Rf2eece7f38c6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0f0d4cf8242f3" /><Relationship Type="http://schemas.openxmlformats.org/officeDocument/2006/relationships/slide" Target="/ppt/slides/slide1.xml" Id="R2534bf7677094106" /><Relationship Type="http://schemas.openxmlformats.org/officeDocument/2006/relationships/slide" Target="/ppt/slides/slide2.xml" Id="R186ead971ce74894" /><Relationship Type="http://schemas.openxmlformats.org/officeDocument/2006/relationships/slide" Target="/ppt/slides/slide3.xml" Id="Rba9f55e79359407c" /><Relationship Type="http://schemas.openxmlformats.org/officeDocument/2006/relationships/slide" Target="/ppt/slides/slide4.xml" Id="R2cfb34ab909e4f56" /><Relationship Type="http://schemas.openxmlformats.org/officeDocument/2006/relationships/slide" Target="/ppt/slides/slide5.xml" Id="R2feaac30247d4c63" /><Relationship Type="http://schemas.openxmlformats.org/officeDocument/2006/relationships/slide" Target="/ppt/slides/slide6.xml" Id="Ra4e9c00727274844" /><Relationship Type="http://schemas.openxmlformats.org/officeDocument/2006/relationships/slide" Target="/ppt/slides/slide7.xml" Id="Rf2eece7f38c6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1ca97a2ed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6d5e624ac4ca8" /><Relationship Type="http://schemas.openxmlformats.org/officeDocument/2006/relationships/theme" Target="/ppt/slideMasters/theme/theme1.xml" Id="R0f792630a4fd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6d5e624ac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2194db74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f3614e697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4b0597ecb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ea80ed46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d01f75d654b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7a1aaf9df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cf245dfe1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