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6c8c46866046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4ee90dc0ef4c3a"/>
  </p:sldMasterIdLst>
  <p:sldIdLst>
    <p:sldId xmlns:r="http://schemas.openxmlformats.org/officeDocument/2006/relationships" id="256" r:id="Rba38063c2fb4407c"/>
    <p:sldId xmlns:r="http://schemas.openxmlformats.org/officeDocument/2006/relationships" id="257" r:id="Re15a913ed1b44ea8"/>
    <p:sldId xmlns:r="http://schemas.openxmlformats.org/officeDocument/2006/relationships" id="258" r:id="R5d1bb3345c7e4dbc"/>
    <p:sldId xmlns:r="http://schemas.openxmlformats.org/officeDocument/2006/relationships" id="259" r:id="R99cd2ab8791448ce"/>
    <p:sldId xmlns:r="http://schemas.openxmlformats.org/officeDocument/2006/relationships" id="260" r:id="Rc93f9da822e34c31"/>
    <p:sldId xmlns:r="http://schemas.openxmlformats.org/officeDocument/2006/relationships" id="261" r:id="R7ffcaa9574664a59"/>
    <p:sldId xmlns:r="http://schemas.openxmlformats.org/officeDocument/2006/relationships" id="262" r:id="Re3137a9e6bb048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4ee90dc0ef4c3a" /><Relationship Type="http://schemas.openxmlformats.org/officeDocument/2006/relationships/slide" Target="/ppt/slides/slide1.xml" Id="Rba38063c2fb4407c" /><Relationship Type="http://schemas.openxmlformats.org/officeDocument/2006/relationships/slide" Target="/ppt/slides/slide2.xml" Id="Re15a913ed1b44ea8" /><Relationship Type="http://schemas.openxmlformats.org/officeDocument/2006/relationships/slide" Target="/ppt/slides/slide3.xml" Id="R5d1bb3345c7e4dbc" /><Relationship Type="http://schemas.openxmlformats.org/officeDocument/2006/relationships/slide" Target="/ppt/slides/slide4.xml" Id="R99cd2ab8791448ce" /><Relationship Type="http://schemas.openxmlformats.org/officeDocument/2006/relationships/slide" Target="/ppt/slides/slide5.xml" Id="Rc93f9da822e34c31" /><Relationship Type="http://schemas.openxmlformats.org/officeDocument/2006/relationships/slide" Target="/ppt/slides/slide6.xml" Id="R7ffcaa9574664a59" /><Relationship Type="http://schemas.openxmlformats.org/officeDocument/2006/relationships/slide" Target="/ppt/slides/slide7.xml" Id="Re3137a9e6bb048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34ad0a515c46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636d3512e468e" /><Relationship Type="http://schemas.openxmlformats.org/officeDocument/2006/relationships/theme" Target="/ppt/slideMasters/theme/theme1.xml" Id="R85f1d0046fef42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6636d3512e46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0893d6e294b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d00da57e34b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e7106372c42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ede2db1cf46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122f43d4b4b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f4fea6b034a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118e4926a46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BJORØY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BYGG AS ble etablert [år] og holder til i Hardbakke.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3 153 863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−234 050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3 129 495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ELLING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6924 Hardbakke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elbjoroy@broadpark.no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987 709 677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