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8aa47c35949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24edd44a94e31"/>
  </p:sldMasterIdLst>
  <p:sldIdLst>
    <p:sldId xmlns:r="http://schemas.openxmlformats.org/officeDocument/2006/relationships" id="256" r:id="R65772a874ea345a4"/>
    <p:sldId xmlns:r="http://schemas.openxmlformats.org/officeDocument/2006/relationships" id="257" r:id="R92f1a7b2f915450e"/>
    <p:sldId xmlns:r="http://schemas.openxmlformats.org/officeDocument/2006/relationships" id="258" r:id="Rbc85d27d8c0b4c2c"/>
    <p:sldId xmlns:r="http://schemas.openxmlformats.org/officeDocument/2006/relationships" id="259" r:id="R6cdf08c771504818"/>
    <p:sldId xmlns:r="http://schemas.openxmlformats.org/officeDocument/2006/relationships" id="260" r:id="R765015f09c0f49ed"/>
    <p:sldId xmlns:r="http://schemas.openxmlformats.org/officeDocument/2006/relationships" id="261" r:id="R689e5559996d42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24edd44a94e31" /><Relationship Type="http://schemas.openxmlformats.org/officeDocument/2006/relationships/slide" Target="/ppt/slides/slide1.xml" Id="R65772a874ea345a4" /><Relationship Type="http://schemas.openxmlformats.org/officeDocument/2006/relationships/slide" Target="/ppt/slides/slide2.xml" Id="R92f1a7b2f915450e" /><Relationship Type="http://schemas.openxmlformats.org/officeDocument/2006/relationships/slide" Target="/ppt/slides/slide3.xml" Id="Rbc85d27d8c0b4c2c" /><Relationship Type="http://schemas.openxmlformats.org/officeDocument/2006/relationships/slide" Target="/ppt/slides/slide4.xml" Id="R6cdf08c771504818" /><Relationship Type="http://schemas.openxmlformats.org/officeDocument/2006/relationships/slide" Target="/ppt/slides/slide5.xml" Id="R765015f09c0f49ed" /><Relationship Type="http://schemas.openxmlformats.org/officeDocument/2006/relationships/slide" Target="/ppt/slides/slide6.xml" Id="R689e5559996d42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cd375646c46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744c35a6a4761" /><Relationship Type="http://schemas.openxmlformats.org/officeDocument/2006/relationships/theme" Target="/ppt/slideMasters/theme/theme1.xml" Id="Ra9beafcf06bf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d744c35a6a47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4ababeb074b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4f54c3f5c4f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2c42379fc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e6fb7763c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e2357a66642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3942da923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