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c8c60235f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6e15e58f84e7a"/>
  </p:sldMasterIdLst>
  <p:sldIdLst>
    <p:sldId xmlns:r="http://schemas.openxmlformats.org/officeDocument/2006/relationships" id="256" r:id="R4a474cba0db94aea"/>
    <p:sldId xmlns:r="http://schemas.openxmlformats.org/officeDocument/2006/relationships" id="257" r:id="R736332171d5246c8"/>
    <p:sldId xmlns:r="http://schemas.openxmlformats.org/officeDocument/2006/relationships" id="258" r:id="R2fbdd1c32a15427a"/>
    <p:sldId xmlns:r="http://schemas.openxmlformats.org/officeDocument/2006/relationships" id="259" r:id="Re600cac087584511"/>
    <p:sldId xmlns:r="http://schemas.openxmlformats.org/officeDocument/2006/relationships" id="260" r:id="Rc0293e84d370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6e15e58f84e7a" /><Relationship Type="http://schemas.openxmlformats.org/officeDocument/2006/relationships/slide" Target="/ppt/slides/slide1.xml" Id="R4a474cba0db94aea" /><Relationship Type="http://schemas.openxmlformats.org/officeDocument/2006/relationships/slide" Target="/ppt/slides/slide2.xml" Id="R736332171d5246c8" /><Relationship Type="http://schemas.openxmlformats.org/officeDocument/2006/relationships/slide" Target="/ppt/slides/slide3.xml" Id="R2fbdd1c32a15427a" /><Relationship Type="http://schemas.openxmlformats.org/officeDocument/2006/relationships/slide" Target="/ppt/slides/slide4.xml" Id="Re600cac087584511" /><Relationship Type="http://schemas.openxmlformats.org/officeDocument/2006/relationships/slide" Target="/ppt/slides/slide5.xml" Id="Rc0293e84d370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7baf5f09f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953ce22744085" /><Relationship Type="http://schemas.openxmlformats.org/officeDocument/2006/relationships/theme" Target="/ppt/slideMasters/theme/theme1.xml" Id="R0a72e89c679948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953ce2274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63b9f4e18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3efce805f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39a6b80d941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9f735d564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6d74d0e9840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