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5c84484394c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8df17ef1c942e9"/>
  </p:sldMasterIdLst>
  <p:sldIdLst>
    <p:sldId xmlns:r="http://schemas.openxmlformats.org/officeDocument/2006/relationships" id="256" r:id="Rcf69f7f15768431e"/>
    <p:sldId xmlns:r="http://schemas.openxmlformats.org/officeDocument/2006/relationships" id="257" r:id="Rd5b5704eb56740c2"/>
    <p:sldId xmlns:r="http://schemas.openxmlformats.org/officeDocument/2006/relationships" id="258" r:id="Re21c6ffb0d4e4495"/>
    <p:sldId xmlns:r="http://schemas.openxmlformats.org/officeDocument/2006/relationships" id="259" r:id="R67d5742203c64782"/>
    <p:sldId xmlns:r="http://schemas.openxmlformats.org/officeDocument/2006/relationships" id="260" r:id="Raa8c463640cf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8df17ef1c942e9" /><Relationship Type="http://schemas.openxmlformats.org/officeDocument/2006/relationships/slide" Target="/ppt/slides/slide1.xml" Id="Rcf69f7f15768431e" /><Relationship Type="http://schemas.openxmlformats.org/officeDocument/2006/relationships/slide" Target="/ppt/slides/slide2.xml" Id="Rd5b5704eb56740c2" /><Relationship Type="http://schemas.openxmlformats.org/officeDocument/2006/relationships/slide" Target="/ppt/slides/slide3.xml" Id="Re21c6ffb0d4e4495" /><Relationship Type="http://schemas.openxmlformats.org/officeDocument/2006/relationships/slide" Target="/ppt/slides/slide4.xml" Id="R67d5742203c64782" /><Relationship Type="http://schemas.openxmlformats.org/officeDocument/2006/relationships/slide" Target="/ppt/slides/slide5.xml" Id="Raa8c463640cf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9e2722614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70c0ec9974baf" /><Relationship Type="http://schemas.openxmlformats.org/officeDocument/2006/relationships/theme" Target="/ppt/slideMasters/theme/theme1.xml" Id="R8b3cdb8a9bae43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770c0ec9974b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ef690ac7e49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868c230f844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da0d14d49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2b53128ca44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4e573e60a42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