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3a38aa782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8f4683b694809"/>
  </p:sldMasterIdLst>
  <p:sldIdLst>
    <p:sldId xmlns:r="http://schemas.openxmlformats.org/officeDocument/2006/relationships" id="256" r:id="Re28b47b4b6e242aa"/>
    <p:sldId xmlns:r="http://schemas.openxmlformats.org/officeDocument/2006/relationships" id="257" r:id="R6fd805d712dc4c4a"/>
    <p:sldId xmlns:r="http://schemas.openxmlformats.org/officeDocument/2006/relationships" id="258" r:id="Rf15d35b3099f419d"/>
    <p:sldId xmlns:r="http://schemas.openxmlformats.org/officeDocument/2006/relationships" id="259" r:id="R28a877d70684432b"/>
    <p:sldId xmlns:r="http://schemas.openxmlformats.org/officeDocument/2006/relationships" id="260" r:id="Rb13982ba6b70475a"/>
    <p:sldId xmlns:r="http://schemas.openxmlformats.org/officeDocument/2006/relationships" id="261" r:id="R597250109a95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8f4683b694809" /><Relationship Type="http://schemas.openxmlformats.org/officeDocument/2006/relationships/slide" Target="/ppt/slides/slide1.xml" Id="Re28b47b4b6e242aa" /><Relationship Type="http://schemas.openxmlformats.org/officeDocument/2006/relationships/slide" Target="/ppt/slides/slide2.xml" Id="R6fd805d712dc4c4a" /><Relationship Type="http://schemas.openxmlformats.org/officeDocument/2006/relationships/slide" Target="/ppt/slides/slide3.xml" Id="Rf15d35b3099f419d" /><Relationship Type="http://schemas.openxmlformats.org/officeDocument/2006/relationships/slide" Target="/ppt/slides/slide4.xml" Id="R28a877d70684432b" /><Relationship Type="http://schemas.openxmlformats.org/officeDocument/2006/relationships/slide" Target="/ppt/slides/slide5.xml" Id="Rb13982ba6b70475a" /><Relationship Type="http://schemas.openxmlformats.org/officeDocument/2006/relationships/slide" Target="/ppt/slides/slide6.xml" Id="R597250109a95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2aba9c15b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f543d67ff4b8d" /><Relationship Type="http://schemas.openxmlformats.org/officeDocument/2006/relationships/theme" Target="/ppt/slideMasters/theme/theme1.xml" Id="R8b6eef8da521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f543d67ff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110a125a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c9bd84b7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a5960c7d840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ae65907f49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7f8fc1e05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aeab04920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