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aed53871b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9533aff1e4816"/>
  </p:sldMasterIdLst>
  <p:sldIdLst>
    <p:sldId xmlns:r="http://schemas.openxmlformats.org/officeDocument/2006/relationships" id="256" r:id="R5b1850e89c124fce"/>
    <p:sldId xmlns:r="http://schemas.openxmlformats.org/officeDocument/2006/relationships" id="257" r:id="R36bf801413ac417e"/>
    <p:sldId xmlns:r="http://schemas.openxmlformats.org/officeDocument/2006/relationships" id="258" r:id="Ra277ec2bd04a4124"/>
    <p:sldId xmlns:r="http://schemas.openxmlformats.org/officeDocument/2006/relationships" id="259" r:id="R000c58c63bd44b20"/>
    <p:sldId xmlns:r="http://schemas.openxmlformats.org/officeDocument/2006/relationships" id="260" r:id="R8b5497a183074708"/>
    <p:sldId xmlns:r="http://schemas.openxmlformats.org/officeDocument/2006/relationships" id="261" r:id="R5ba2e1cec33048d8"/>
    <p:sldId xmlns:r="http://schemas.openxmlformats.org/officeDocument/2006/relationships" id="262" r:id="R933c4c1bc034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533aff1e4816" /><Relationship Type="http://schemas.openxmlformats.org/officeDocument/2006/relationships/slide" Target="/ppt/slides/slide1.xml" Id="R5b1850e89c124fce" /><Relationship Type="http://schemas.openxmlformats.org/officeDocument/2006/relationships/slide" Target="/ppt/slides/slide2.xml" Id="R36bf801413ac417e" /><Relationship Type="http://schemas.openxmlformats.org/officeDocument/2006/relationships/slide" Target="/ppt/slides/slide3.xml" Id="Ra277ec2bd04a4124" /><Relationship Type="http://schemas.openxmlformats.org/officeDocument/2006/relationships/slide" Target="/ppt/slides/slide4.xml" Id="R000c58c63bd44b20" /><Relationship Type="http://schemas.openxmlformats.org/officeDocument/2006/relationships/slide" Target="/ppt/slides/slide5.xml" Id="R8b5497a183074708" /><Relationship Type="http://schemas.openxmlformats.org/officeDocument/2006/relationships/slide" Target="/ppt/slides/slide6.xml" Id="R5ba2e1cec33048d8" /><Relationship Type="http://schemas.openxmlformats.org/officeDocument/2006/relationships/slide" Target="/ppt/slides/slide7.xml" Id="R933c4c1bc034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93f424361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7f2ca47c493b" /><Relationship Type="http://schemas.openxmlformats.org/officeDocument/2006/relationships/theme" Target="/ppt/slideMasters/theme/theme1.xml" Id="R911ffe291111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37f2ca47c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ca875fd7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3b4ff3669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4a99d303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337d21fd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86b63d64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ea42c2d0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c164912f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