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b1cebb97e840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ab81c07ba4518"/>
  </p:sldMasterIdLst>
  <p:sldIdLst>
    <p:sldId xmlns:r="http://schemas.openxmlformats.org/officeDocument/2006/relationships" id="256" r:id="Rc4e0ecc0e2c14a78"/>
    <p:sldId xmlns:r="http://schemas.openxmlformats.org/officeDocument/2006/relationships" id="257" r:id="R22da53d799764133"/>
    <p:sldId xmlns:r="http://schemas.openxmlformats.org/officeDocument/2006/relationships" id="258" r:id="R38b4a699c75e4f0d"/>
    <p:sldId xmlns:r="http://schemas.openxmlformats.org/officeDocument/2006/relationships" id="259" r:id="Rd75b78cb4dcd416c"/>
    <p:sldId xmlns:r="http://schemas.openxmlformats.org/officeDocument/2006/relationships" id="260" r:id="R1fdb65fc96e4409f"/>
    <p:sldId xmlns:r="http://schemas.openxmlformats.org/officeDocument/2006/relationships" id="261" r:id="R82c1c3e373e44ce3"/>
    <p:sldId xmlns:r="http://schemas.openxmlformats.org/officeDocument/2006/relationships" id="262" r:id="R619cfb6f163c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ab81c07ba4518" /><Relationship Type="http://schemas.openxmlformats.org/officeDocument/2006/relationships/slide" Target="/ppt/slides/slide1.xml" Id="Rc4e0ecc0e2c14a78" /><Relationship Type="http://schemas.openxmlformats.org/officeDocument/2006/relationships/slide" Target="/ppt/slides/slide2.xml" Id="R22da53d799764133" /><Relationship Type="http://schemas.openxmlformats.org/officeDocument/2006/relationships/slide" Target="/ppt/slides/slide3.xml" Id="R38b4a699c75e4f0d" /><Relationship Type="http://schemas.openxmlformats.org/officeDocument/2006/relationships/slide" Target="/ppt/slides/slide4.xml" Id="Rd75b78cb4dcd416c" /><Relationship Type="http://schemas.openxmlformats.org/officeDocument/2006/relationships/slide" Target="/ppt/slides/slide5.xml" Id="R1fdb65fc96e4409f" /><Relationship Type="http://schemas.openxmlformats.org/officeDocument/2006/relationships/slide" Target="/ppt/slides/slide6.xml" Id="R82c1c3e373e44ce3" /><Relationship Type="http://schemas.openxmlformats.org/officeDocument/2006/relationships/slide" Target="/ppt/slides/slide7.xml" Id="R619cfb6f163c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d75f7431542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04358171f4fc1" /><Relationship Type="http://schemas.openxmlformats.org/officeDocument/2006/relationships/theme" Target="/ppt/slideMasters/theme/theme1.xml" Id="R737529e39c3d48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704358171f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32732868d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66f273256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c0046536042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50ed64c07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263352f0a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92be26e694b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e31d78ceb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