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f32cc56b664a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6a1b1862f94acd"/>
  </p:sldMasterIdLst>
  <p:sldIdLst>
    <p:sldId xmlns:r="http://schemas.openxmlformats.org/officeDocument/2006/relationships" id="256" r:id="R3df990c7da4a4250"/>
    <p:sldId xmlns:r="http://schemas.openxmlformats.org/officeDocument/2006/relationships" id="257" r:id="Re741d6f97d964e48"/>
    <p:sldId xmlns:r="http://schemas.openxmlformats.org/officeDocument/2006/relationships" id="258" r:id="R7abaa767cdbd47dd"/>
    <p:sldId xmlns:r="http://schemas.openxmlformats.org/officeDocument/2006/relationships" id="259" r:id="R9f0c09c291774226"/>
    <p:sldId xmlns:r="http://schemas.openxmlformats.org/officeDocument/2006/relationships" id="260" r:id="R0e1e763babc74c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6a1b1862f94acd" /><Relationship Type="http://schemas.openxmlformats.org/officeDocument/2006/relationships/slide" Target="/ppt/slides/slide1.xml" Id="R3df990c7da4a4250" /><Relationship Type="http://schemas.openxmlformats.org/officeDocument/2006/relationships/slide" Target="/ppt/slides/slide2.xml" Id="Re741d6f97d964e48" /><Relationship Type="http://schemas.openxmlformats.org/officeDocument/2006/relationships/slide" Target="/ppt/slides/slide3.xml" Id="R7abaa767cdbd47dd" /><Relationship Type="http://schemas.openxmlformats.org/officeDocument/2006/relationships/slide" Target="/ppt/slides/slide4.xml" Id="R9f0c09c291774226" /><Relationship Type="http://schemas.openxmlformats.org/officeDocument/2006/relationships/slide" Target="/ppt/slides/slide5.xml" Id="R0e1e763babc74c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516c86146a47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7939886404401" /><Relationship Type="http://schemas.openxmlformats.org/officeDocument/2006/relationships/theme" Target="/ppt/slideMasters/theme/theme1.xml" Id="Rbbf1f2228b1f4c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579398864044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948b125b840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7097d05e34b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381eccc4847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73b2fae1840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2e42b4a9b4b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SKANNIT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SKANNIT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