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fe49c2cab8241a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d951ad705884b33"/>
  </p:sldMasterIdLst>
  <p:sldIdLst>
    <p:sldId xmlns:r="http://schemas.openxmlformats.org/officeDocument/2006/relationships" id="256" r:id="Re81559896bf84875"/>
    <p:sldId xmlns:r="http://schemas.openxmlformats.org/officeDocument/2006/relationships" id="257" r:id="R3e47fcdf0d174f94"/>
    <p:sldId xmlns:r="http://schemas.openxmlformats.org/officeDocument/2006/relationships" id="258" r:id="Rd9964d088a6542eb"/>
    <p:sldId xmlns:r="http://schemas.openxmlformats.org/officeDocument/2006/relationships" id="259" r:id="R9161eb793a424126"/>
    <p:sldId xmlns:r="http://schemas.openxmlformats.org/officeDocument/2006/relationships" id="260" r:id="Raea9a7eac02a4f4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d951ad705884b33" /><Relationship Type="http://schemas.openxmlformats.org/officeDocument/2006/relationships/slide" Target="/ppt/slides/slide1.xml" Id="Re81559896bf84875" /><Relationship Type="http://schemas.openxmlformats.org/officeDocument/2006/relationships/slide" Target="/ppt/slides/slide2.xml" Id="R3e47fcdf0d174f94" /><Relationship Type="http://schemas.openxmlformats.org/officeDocument/2006/relationships/slide" Target="/ppt/slides/slide3.xml" Id="Rd9964d088a6542eb" /><Relationship Type="http://schemas.openxmlformats.org/officeDocument/2006/relationships/slide" Target="/ppt/slides/slide4.xml" Id="R9161eb793a424126" /><Relationship Type="http://schemas.openxmlformats.org/officeDocument/2006/relationships/slide" Target="/ppt/slides/slide5.xml" Id="Raea9a7eac02a4f4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0f7d4981ff64f9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41fcb24355489f" /><Relationship Type="http://schemas.openxmlformats.org/officeDocument/2006/relationships/theme" Target="/ppt/slideMasters/theme/theme1.xml" Id="R11ac18917aa64ed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f41fcb24355489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6a1bf1e80d48a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abd75abd734c3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b3ad830cc1478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966bc30d554ea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4e3d65f2fd47f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NORIPTEL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NORIPTEL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NORIPTEL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NORIPTEL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NORIPTEL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NORIPTEL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987 434 708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NORIPTEL AS</a:t>
            </a:r>
          </a:p>
        </p:txBody>
      </p:sp>
    </p:spTree>
  </p:cSld>
  <p:clrMapOvr>
    <a:masterClrMapping xmlns:a="http://schemas.openxmlformats.org/drawingml/2006/main"/>
  </p:clrMapOvr>
</p:sld>
</file>