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5c10dc23f946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94d2c4bee64488"/>
  </p:sldMasterIdLst>
  <p:sldIdLst>
    <p:sldId xmlns:r="http://schemas.openxmlformats.org/officeDocument/2006/relationships" id="256" r:id="R8f05978a861b4468"/>
    <p:sldId xmlns:r="http://schemas.openxmlformats.org/officeDocument/2006/relationships" id="257" r:id="R0a52babc636943be"/>
    <p:sldId xmlns:r="http://schemas.openxmlformats.org/officeDocument/2006/relationships" id="258" r:id="Ra1a2a7be3ce14154"/>
    <p:sldId xmlns:r="http://schemas.openxmlformats.org/officeDocument/2006/relationships" id="259" r:id="Ra7a4e919f6b049b9"/>
    <p:sldId xmlns:r="http://schemas.openxmlformats.org/officeDocument/2006/relationships" id="260" r:id="R804d165350e941de"/>
    <p:sldId xmlns:r="http://schemas.openxmlformats.org/officeDocument/2006/relationships" id="261" r:id="R8a9ce87ad45b41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4d2c4bee64488" /><Relationship Type="http://schemas.openxmlformats.org/officeDocument/2006/relationships/slide" Target="/ppt/slides/slide1.xml" Id="R8f05978a861b4468" /><Relationship Type="http://schemas.openxmlformats.org/officeDocument/2006/relationships/slide" Target="/ppt/slides/slide2.xml" Id="R0a52babc636943be" /><Relationship Type="http://schemas.openxmlformats.org/officeDocument/2006/relationships/slide" Target="/ppt/slides/slide3.xml" Id="Ra1a2a7be3ce14154" /><Relationship Type="http://schemas.openxmlformats.org/officeDocument/2006/relationships/slide" Target="/ppt/slides/slide4.xml" Id="Ra7a4e919f6b049b9" /><Relationship Type="http://schemas.openxmlformats.org/officeDocument/2006/relationships/slide" Target="/ppt/slides/slide5.xml" Id="R804d165350e941de" /><Relationship Type="http://schemas.openxmlformats.org/officeDocument/2006/relationships/slide" Target="/ppt/slides/slide6.xml" Id="R8a9ce87ad45b41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2550336c54a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1124ae30f4aa9" /><Relationship Type="http://schemas.openxmlformats.org/officeDocument/2006/relationships/theme" Target="/ppt/slideMasters/theme/theme1.xml" Id="R48b6538e4ec54f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91124ae30f4a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6a9e03d314c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352f1d1a848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822ec19c340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5d8e3fe564f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bd2de83b840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f1da99a9b4a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NORIPTEL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