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1c1cebf1d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414e9301440ec"/>
  </p:sldMasterIdLst>
  <p:sldIdLst>
    <p:sldId xmlns:r="http://schemas.openxmlformats.org/officeDocument/2006/relationships" id="256" r:id="Rc665f7cb6b4c43f3"/>
    <p:sldId xmlns:r="http://schemas.openxmlformats.org/officeDocument/2006/relationships" id="257" r:id="Rc821995209564c4c"/>
    <p:sldId xmlns:r="http://schemas.openxmlformats.org/officeDocument/2006/relationships" id="258" r:id="Rd71fa7151cb54640"/>
    <p:sldId xmlns:r="http://schemas.openxmlformats.org/officeDocument/2006/relationships" id="259" r:id="R1dacce23174f4f8d"/>
    <p:sldId xmlns:r="http://schemas.openxmlformats.org/officeDocument/2006/relationships" id="260" r:id="Re4b245dec988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414e9301440ec" /><Relationship Type="http://schemas.openxmlformats.org/officeDocument/2006/relationships/slide" Target="/ppt/slides/slide1.xml" Id="Rc665f7cb6b4c43f3" /><Relationship Type="http://schemas.openxmlformats.org/officeDocument/2006/relationships/slide" Target="/ppt/slides/slide2.xml" Id="Rc821995209564c4c" /><Relationship Type="http://schemas.openxmlformats.org/officeDocument/2006/relationships/slide" Target="/ppt/slides/slide3.xml" Id="Rd71fa7151cb54640" /><Relationship Type="http://schemas.openxmlformats.org/officeDocument/2006/relationships/slide" Target="/ppt/slides/slide4.xml" Id="R1dacce23174f4f8d" /><Relationship Type="http://schemas.openxmlformats.org/officeDocument/2006/relationships/slide" Target="/ppt/slides/slide5.xml" Id="Re4b245dec988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921abe372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33051c6af49d6" /><Relationship Type="http://schemas.openxmlformats.org/officeDocument/2006/relationships/theme" Target="/ppt/slideMasters/theme/theme1.xml" Id="R1b236982f74e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33051c6af49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ebe30ffa2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38142f8e4e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f405319d34f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35f77a34c46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ec1671141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