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35e74b6fc442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ecd259f32641de"/>
  </p:sldMasterIdLst>
  <p:sldIdLst>
    <p:sldId xmlns:r="http://schemas.openxmlformats.org/officeDocument/2006/relationships" id="256" r:id="R863d627f48f64917"/>
    <p:sldId xmlns:r="http://schemas.openxmlformats.org/officeDocument/2006/relationships" id="257" r:id="Rfcb4f89cc7554b0d"/>
    <p:sldId xmlns:r="http://schemas.openxmlformats.org/officeDocument/2006/relationships" id="258" r:id="Rb53752b4fe2d4096"/>
    <p:sldId xmlns:r="http://schemas.openxmlformats.org/officeDocument/2006/relationships" id="259" r:id="R5798b592e91f4711"/>
    <p:sldId xmlns:r="http://schemas.openxmlformats.org/officeDocument/2006/relationships" id="260" r:id="Rd01615455d494863"/>
    <p:sldId xmlns:r="http://schemas.openxmlformats.org/officeDocument/2006/relationships" id="261" r:id="Rbbd0a96f3d1c48de"/>
    <p:sldId xmlns:r="http://schemas.openxmlformats.org/officeDocument/2006/relationships" id="262" r:id="Rdbb786b2f086445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ecd259f32641de" /><Relationship Type="http://schemas.openxmlformats.org/officeDocument/2006/relationships/slide" Target="/ppt/slides/slide1.xml" Id="R863d627f48f64917" /><Relationship Type="http://schemas.openxmlformats.org/officeDocument/2006/relationships/slide" Target="/ppt/slides/slide2.xml" Id="Rfcb4f89cc7554b0d" /><Relationship Type="http://schemas.openxmlformats.org/officeDocument/2006/relationships/slide" Target="/ppt/slides/slide3.xml" Id="Rb53752b4fe2d4096" /><Relationship Type="http://schemas.openxmlformats.org/officeDocument/2006/relationships/slide" Target="/ppt/slides/slide4.xml" Id="R5798b592e91f4711" /><Relationship Type="http://schemas.openxmlformats.org/officeDocument/2006/relationships/slide" Target="/ppt/slides/slide5.xml" Id="Rd01615455d494863" /><Relationship Type="http://schemas.openxmlformats.org/officeDocument/2006/relationships/slide" Target="/ppt/slides/slide6.xml" Id="Rbbd0a96f3d1c48de" /><Relationship Type="http://schemas.openxmlformats.org/officeDocument/2006/relationships/slide" Target="/ppt/slides/slide7.xml" Id="Rdbb786b2f086445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7f1d22405346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c0c11323e245d1" /><Relationship Type="http://schemas.openxmlformats.org/officeDocument/2006/relationships/theme" Target="/ppt/slideMasters/theme/theme1.xml" Id="R4e156484eee549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c0c11323e245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7d932d4f4f4e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bc1abac1ed4d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9fe35c63aa4f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eab57d24e34b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c5f226dcd7474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652258a07945a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766d60c36e4a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SNOWBIRD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SNOWBIRD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SNOWBIRD AS ble etablert [år] og holder til i Tjøme.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SNOWBIRD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SNOWBIRD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SNOWBIRD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−89 764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2 308 462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19 388 088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19 981 122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SNOWBIRD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AMANDA LORENZEN BAILEY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SIMON LORENZEN BAILEY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ADAM MARK NICHOLAS BAILEY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INA LORENZEN BAILEY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SNOWBIRD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Bailey, Jordeveien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3145 Tjøme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32 31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987 326 921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SNOWBIRD AS</a:t>
            </a:r>
          </a:p>
        </p:txBody>
      </p:sp>
    </p:spTree>
  </p:cSld>
  <p:clrMapOvr>
    <a:masterClrMapping xmlns:a="http://schemas.openxmlformats.org/drawingml/2006/main"/>
  </p:clrMapOvr>
</p:sld>
</file>