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a3babc548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52ca4db1149dd"/>
  </p:sldMasterIdLst>
  <p:sldIdLst>
    <p:sldId xmlns:r="http://schemas.openxmlformats.org/officeDocument/2006/relationships" id="256" r:id="R6dc559ebb37a422c"/>
    <p:sldId xmlns:r="http://schemas.openxmlformats.org/officeDocument/2006/relationships" id="257" r:id="Rf560fa21f14b4634"/>
    <p:sldId xmlns:r="http://schemas.openxmlformats.org/officeDocument/2006/relationships" id="258" r:id="R7d918a77abb946fc"/>
    <p:sldId xmlns:r="http://schemas.openxmlformats.org/officeDocument/2006/relationships" id="259" r:id="Rf39b7deed8dc4f43"/>
    <p:sldId xmlns:r="http://schemas.openxmlformats.org/officeDocument/2006/relationships" id="260" r:id="Rc6be2c8e368f480f"/>
    <p:sldId xmlns:r="http://schemas.openxmlformats.org/officeDocument/2006/relationships" id="261" r:id="Rd64fe8d8b0a14304"/>
    <p:sldId xmlns:r="http://schemas.openxmlformats.org/officeDocument/2006/relationships" id="262" r:id="Rd7da1012855a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52ca4db1149dd" /><Relationship Type="http://schemas.openxmlformats.org/officeDocument/2006/relationships/slide" Target="/ppt/slides/slide1.xml" Id="R6dc559ebb37a422c" /><Relationship Type="http://schemas.openxmlformats.org/officeDocument/2006/relationships/slide" Target="/ppt/slides/slide2.xml" Id="Rf560fa21f14b4634" /><Relationship Type="http://schemas.openxmlformats.org/officeDocument/2006/relationships/slide" Target="/ppt/slides/slide3.xml" Id="R7d918a77abb946fc" /><Relationship Type="http://schemas.openxmlformats.org/officeDocument/2006/relationships/slide" Target="/ppt/slides/slide4.xml" Id="Rf39b7deed8dc4f43" /><Relationship Type="http://schemas.openxmlformats.org/officeDocument/2006/relationships/slide" Target="/ppt/slides/slide5.xml" Id="Rc6be2c8e368f480f" /><Relationship Type="http://schemas.openxmlformats.org/officeDocument/2006/relationships/slide" Target="/ppt/slides/slide6.xml" Id="Rd64fe8d8b0a14304" /><Relationship Type="http://schemas.openxmlformats.org/officeDocument/2006/relationships/slide" Target="/ppt/slides/slide7.xml" Id="Rd7da1012855a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e1af85305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cc15f09c4776" /><Relationship Type="http://schemas.openxmlformats.org/officeDocument/2006/relationships/theme" Target="/ppt/slideMasters/theme/theme1.xml" Id="R3c80f0dd0516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dcc15f09c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aca51a9c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4278faaee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1694372f1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c34e0929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1c48f2f9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1c09e576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df12456d5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