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aea5e916c245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347e2f16014f6a"/>
  </p:sldMasterIdLst>
  <p:sldIdLst>
    <p:sldId xmlns:r="http://schemas.openxmlformats.org/officeDocument/2006/relationships" id="256" r:id="R09327ae9ed72445e"/>
    <p:sldId xmlns:r="http://schemas.openxmlformats.org/officeDocument/2006/relationships" id="257" r:id="Rd36deea12aa6400f"/>
    <p:sldId xmlns:r="http://schemas.openxmlformats.org/officeDocument/2006/relationships" id="258" r:id="R789cae83d7cb44ef"/>
    <p:sldId xmlns:r="http://schemas.openxmlformats.org/officeDocument/2006/relationships" id="259" r:id="Rd50f4b7798684710"/>
    <p:sldId xmlns:r="http://schemas.openxmlformats.org/officeDocument/2006/relationships" id="260" r:id="R757a1915b2054d8f"/>
    <p:sldId xmlns:r="http://schemas.openxmlformats.org/officeDocument/2006/relationships" id="261" r:id="Rdf5c6044bb834c08"/>
    <p:sldId xmlns:r="http://schemas.openxmlformats.org/officeDocument/2006/relationships" id="262" r:id="R69ae284e961347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47e2f16014f6a" /><Relationship Type="http://schemas.openxmlformats.org/officeDocument/2006/relationships/slide" Target="/ppt/slides/slide1.xml" Id="R09327ae9ed72445e" /><Relationship Type="http://schemas.openxmlformats.org/officeDocument/2006/relationships/slide" Target="/ppt/slides/slide2.xml" Id="Rd36deea12aa6400f" /><Relationship Type="http://schemas.openxmlformats.org/officeDocument/2006/relationships/slide" Target="/ppt/slides/slide3.xml" Id="R789cae83d7cb44ef" /><Relationship Type="http://schemas.openxmlformats.org/officeDocument/2006/relationships/slide" Target="/ppt/slides/slide4.xml" Id="Rd50f4b7798684710" /><Relationship Type="http://schemas.openxmlformats.org/officeDocument/2006/relationships/slide" Target="/ppt/slides/slide5.xml" Id="R757a1915b2054d8f" /><Relationship Type="http://schemas.openxmlformats.org/officeDocument/2006/relationships/slide" Target="/ppt/slides/slide6.xml" Id="Rdf5c6044bb834c08" /><Relationship Type="http://schemas.openxmlformats.org/officeDocument/2006/relationships/slide" Target="/ppt/slides/slide7.xml" Id="R69ae284e961347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993125b2344a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8722b83524160" /><Relationship Type="http://schemas.openxmlformats.org/officeDocument/2006/relationships/theme" Target="/ppt/slideMasters/theme/theme1.xml" Id="R1659daa3ba3e4a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b8722b835241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bd52233604e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b1f0d9afe4ad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a9b59b0da453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5168bd87c248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34f39ec8e4e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47b4ae21642e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0b93d785b4e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BEROMA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BENTE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Manstadfaret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