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bc6676130b641f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e9bffa85b974d25"/>
  </p:sldMasterIdLst>
  <p:sldIdLst>
    <p:sldId xmlns:r="http://schemas.openxmlformats.org/officeDocument/2006/relationships" id="256" r:id="Re5b0f6a844a34235"/>
    <p:sldId xmlns:r="http://schemas.openxmlformats.org/officeDocument/2006/relationships" id="257" r:id="R346b26f6b179497c"/>
    <p:sldId xmlns:r="http://schemas.openxmlformats.org/officeDocument/2006/relationships" id="258" r:id="Reeed93d90abe42eb"/>
    <p:sldId xmlns:r="http://schemas.openxmlformats.org/officeDocument/2006/relationships" id="259" r:id="Reed4f6ed5a304c89"/>
    <p:sldId xmlns:r="http://schemas.openxmlformats.org/officeDocument/2006/relationships" id="260" r:id="R8c72ecc49bc34d82"/>
    <p:sldId xmlns:r="http://schemas.openxmlformats.org/officeDocument/2006/relationships" id="261" r:id="R8aa7fd27ff3b4860"/>
    <p:sldId xmlns:r="http://schemas.openxmlformats.org/officeDocument/2006/relationships" id="262" r:id="R422de6e357154b3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e9bffa85b974d25" /><Relationship Type="http://schemas.openxmlformats.org/officeDocument/2006/relationships/slide" Target="/ppt/slides/slide1.xml" Id="Re5b0f6a844a34235" /><Relationship Type="http://schemas.openxmlformats.org/officeDocument/2006/relationships/slide" Target="/ppt/slides/slide2.xml" Id="R346b26f6b179497c" /><Relationship Type="http://schemas.openxmlformats.org/officeDocument/2006/relationships/slide" Target="/ppt/slides/slide3.xml" Id="Reeed93d90abe42eb" /><Relationship Type="http://schemas.openxmlformats.org/officeDocument/2006/relationships/slide" Target="/ppt/slides/slide4.xml" Id="Reed4f6ed5a304c89" /><Relationship Type="http://schemas.openxmlformats.org/officeDocument/2006/relationships/slide" Target="/ppt/slides/slide5.xml" Id="R8c72ecc49bc34d82" /><Relationship Type="http://schemas.openxmlformats.org/officeDocument/2006/relationships/slide" Target="/ppt/slides/slide6.xml" Id="R8aa7fd27ff3b4860" /><Relationship Type="http://schemas.openxmlformats.org/officeDocument/2006/relationships/slide" Target="/ppt/slides/slide7.xml" Id="R422de6e357154b3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36a63bc74cc433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7b97f58b9f4f1f" /><Relationship Type="http://schemas.openxmlformats.org/officeDocument/2006/relationships/theme" Target="/ppt/slideMasters/theme/theme1.xml" Id="R85a80e2c2c564a5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87b97f58b9f4f1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5e461824464c0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0de28de92c4bf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378a4496b949a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d8f0bb858249b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31a39821034de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4360a82b614fd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e599931e5145a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IMTAS PROSJEKT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IMTAS 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IMTAS PROSJEKT AS ble etablert [år] og holder til i Mo I Rana.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IMTAS 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IMTAS 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IMTAS 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294 672 700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23 639 139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16 801 451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48 299 714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143 752 867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IMTAS 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IMTAS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IMTAS 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Verkstedløypa 16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8626 Mo I Rana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75 12 43 65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post@imtas.no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www.imtas.no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987 309 113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IMTAS PROSJEKT AS</a:t>
            </a:r>
          </a:p>
        </p:txBody>
      </p:sp>
    </p:spTree>
  </p:cSld>
  <p:clrMapOvr>
    <a:masterClrMapping xmlns:a="http://schemas.openxmlformats.org/drawingml/2006/main"/>
  </p:clrMapOvr>
</p:sld>
</file>